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0" r:id="rId1"/>
  </p:sldMasterIdLst>
  <p:notesMasterIdLst>
    <p:notesMasterId r:id="rId33"/>
  </p:notesMasterIdLst>
  <p:handoutMasterIdLst>
    <p:handoutMasterId r:id="rId34"/>
  </p:handoutMasterIdLst>
  <p:sldIdLst>
    <p:sldId id="280" r:id="rId2"/>
    <p:sldId id="281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310" r:id="rId21"/>
    <p:sldId id="311" r:id="rId22"/>
    <p:sldId id="299" r:id="rId23"/>
    <p:sldId id="300" r:id="rId24"/>
    <p:sldId id="301" r:id="rId25"/>
    <p:sldId id="302" r:id="rId26"/>
    <p:sldId id="303" r:id="rId27"/>
    <p:sldId id="304" r:id="rId28"/>
    <p:sldId id="309" r:id="rId29"/>
    <p:sldId id="306" r:id="rId30"/>
    <p:sldId id="307" r:id="rId31"/>
    <p:sldId id="308" r:id="rId32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re Presentation Template" id="{CF60FCE6-C997-744A-B01D-C00D3BEBC38A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10"/>
            <p14:sldId id="311"/>
            <p14:sldId id="299"/>
            <p14:sldId id="300"/>
            <p14:sldId id="301"/>
            <p14:sldId id="302"/>
            <p14:sldId id="303"/>
            <p14:sldId id="304"/>
            <p14:sldId id="309"/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7">
          <p15:clr>
            <a:srgbClr val="A4A3A4"/>
          </p15:clr>
        </p15:guide>
        <p15:guide id="2" orient="horz" pos="3897">
          <p15:clr>
            <a:srgbClr val="A4A3A4"/>
          </p15:clr>
        </p15:guide>
        <p15:guide id="3" orient="horz" pos="546" userDrawn="1">
          <p15:clr>
            <a:srgbClr val="A4A3A4"/>
          </p15:clr>
        </p15:guide>
        <p15:guide id="4" orient="horz" pos="738" userDrawn="1">
          <p15:clr>
            <a:srgbClr val="A4A3A4"/>
          </p15:clr>
        </p15:guide>
        <p15:guide id="5" orient="horz" pos="4319">
          <p15:clr>
            <a:srgbClr val="A4A3A4"/>
          </p15:clr>
        </p15:guide>
        <p15:guide id="6" orient="horz" pos="1272">
          <p15:clr>
            <a:srgbClr val="A4A3A4"/>
          </p15:clr>
        </p15:guide>
        <p15:guide id="9" pos="212">
          <p15:clr>
            <a:srgbClr val="A4A3A4"/>
          </p15:clr>
        </p15:guide>
        <p15:guide id="10" pos="7468" userDrawn="1">
          <p15:clr>
            <a:srgbClr val="A4A3A4"/>
          </p15:clr>
        </p15:guide>
        <p15:guide id="11" orient="horz" pos="3832">
          <p15:clr>
            <a:srgbClr val="A4A3A4"/>
          </p15:clr>
        </p15:guide>
        <p15:guide id="12" orient="horz" pos="386">
          <p15:clr>
            <a:srgbClr val="A4A3A4"/>
          </p15:clr>
        </p15:guide>
        <p15:guide id="13" orient="horz" pos="1024">
          <p15:clr>
            <a:srgbClr val="A4A3A4"/>
          </p15:clr>
        </p15:guide>
        <p15:guide id="14" pos="2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927E"/>
    <a:srgbClr val="165371"/>
    <a:srgbClr val="89050F"/>
    <a:srgbClr val="891019"/>
    <a:srgbClr val="19325C"/>
    <a:srgbClr val="003C4D"/>
    <a:srgbClr val="4E748B"/>
    <a:srgbClr val="7C98AD"/>
    <a:srgbClr val="D0D9DE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19" autoAdjust="0"/>
    <p:restoredTop sz="95678" autoAdjust="0"/>
  </p:normalViewPr>
  <p:slideViewPr>
    <p:cSldViewPr snapToGrid="0">
      <p:cViewPr>
        <p:scale>
          <a:sx n="110" d="100"/>
          <a:sy n="110" d="100"/>
        </p:scale>
        <p:origin x="1344" y="904"/>
      </p:cViewPr>
      <p:guideLst>
        <p:guide orient="horz" pos="147"/>
        <p:guide orient="horz" pos="3897"/>
        <p:guide orient="horz" pos="546"/>
        <p:guide orient="horz" pos="738"/>
        <p:guide orient="horz" pos="4319"/>
        <p:guide orient="horz" pos="1272"/>
        <p:guide pos="212"/>
        <p:guide pos="7468"/>
        <p:guide orient="horz" pos="3832"/>
        <p:guide orient="horz" pos="386"/>
        <p:guide orient="horz" pos="1024"/>
        <p:guide pos="2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26848"/>
    </p:cViewPr>
  </p:sorterViewPr>
  <p:notesViewPr>
    <p:cSldViewPr snapToGrid="0">
      <p:cViewPr varScale="1">
        <p:scale>
          <a:sx n="109" d="100"/>
          <a:sy n="109" d="100"/>
        </p:scale>
        <p:origin x="-4904" y="-104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62832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 smtClean="0">
                <a:solidFill>
                  <a:schemeClr val="accent1"/>
                </a:solidFill>
                <a:latin typeface="Arial" charset="0"/>
              </a:rPr>
              <a:t>Presentation Title</a:t>
            </a:r>
            <a:endParaRPr lang="en-US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94638" y="0"/>
            <a:ext cx="15141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 algn="l"/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Date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96337"/>
            <a:ext cx="3037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Copyright Salesforce </a:t>
            </a: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2015.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Legal Terms and more here.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grpSp>
        <p:nvGrpSpPr>
          <p:cNvPr id="8" name="Group 18"/>
          <p:cNvGrpSpPr>
            <a:grpSpLocks noChangeAspect="1"/>
          </p:cNvGrpSpPr>
          <p:nvPr/>
        </p:nvGrpSpPr>
        <p:grpSpPr bwMode="auto">
          <a:xfrm>
            <a:off x="6249040" y="8675676"/>
            <a:ext cx="611829" cy="428383"/>
            <a:chOff x="267" y="-340"/>
            <a:chExt cx="7144" cy="5002"/>
          </a:xfrm>
        </p:grpSpPr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10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11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12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13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15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16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17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18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19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5420497" y="0"/>
            <a:ext cx="0" cy="477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5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504979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accent1"/>
                </a:solidFill>
                <a:latin typeface="Arial" charset="0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6485" y="0"/>
            <a:ext cx="124391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defRPr>
            </a:lvl1pPr>
          </a:lstStyle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996337"/>
            <a:ext cx="30384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defRPr>
            </a:lvl1pPr>
          </a:lstStyle>
          <a:p>
            <a:r>
              <a:rPr lang="en-US" dirty="0" smtClean="0"/>
              <a:t>Copyright Salesforce 2015. Legal Terms and more here.</a:t>
            </a:r>
          </a:p>
        </p:txBody>
      </p:sp>
      <p:grpSp>
        <p:nvGrpSpPr>
          <p:cNvPr id="10" name="Group 18"/>
          <p:cNvGrpSpPr>
            <a:grpSpLocks noChangeAspect="1"/>
          </p:cNvGrpSpPr>
          <p:nvPr/>
        </p:nvGrpSpPr>
        <p:grpSpPr bwMode="auto">
          <a:xfrm>
            <a:off x="6393468" y="8874285"/>
            <a:ext cx="417887" cy="292591"/>
            <a:chOff x="267" y="-340"/>
            <a:chExt cx="7144" cy="5002"/>
          </a:xfrm>
        </p:grpSpPr>
        <p:sp>
          <p:nvSpPr>
            <p:cNvPr id="1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1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14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15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16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18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19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20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21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22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5832389" y="0"/>
            <a:ext cx="0" cy="4695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00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4572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kern="1200" dirty="0">
              <a:solidFill>
                <a:schemeClr val="tx1"/>
              </a:solidFill>
              <a:effectLst/>
              <a:latin typeface="Salesforc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209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72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007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210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94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33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53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191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841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6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67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306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536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213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6803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802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4223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3171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0770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269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4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25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4251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2716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75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257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9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charset="2"/>
              <a:buChar char="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386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182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668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03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Relationship Id="rId3" Type="http://schemas.openxmlformats.org/officeDocument/2006/relationships/image" Target="../media/image10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Relationship Id="rId3" Type="http://schemas.openxmlformats.org/officeDocument/2006/relationships/image" Target="../media/image19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eg"/><Relationship Id="rId3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2" y="3034601"/>
            <a:ext cx="10908173" cy="1210755"/>
          </a:xfrm>
        </p:spPr>
        <p:txBody>
          <a:bodyPr lIns="0" tIns="0" rIns="0" bIns="0" anchor="b">
            <a:noAutofit/>
          </a:bodyPr>
          <a:lstStyle>
            <a:lvl1pPr algn="l">
              <a:defRPr sz="5400" spc="0">
                <a:solidFill>
                  <a:srgbClr val="89050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53648" y="4392429"/>
            <a:ext cx="11583652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8327" y="5528767"/>
            <a:ext cx="11515535" cy="1088601"/>
          </a:xfrm>
        </p:spPr>
        <p:txBody>
          <a:bodyPr vert="horz" lIns="9144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1600" spc="0" dirty="0" smtClean="0">
                <a:solidFill>
                  <a:srgbClr val="800000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lang="en-US" dirty="0" smtClean="0">
                <a:solidFill>
                  <a:schemeClr val="accent2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lang="en-US" sz="2000" dirty="0" smtClean="0">
                <a:solidFill>
                  <a:schemeClr val="accent2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lang="en-US" sz="2000" dirty="0" smtClean="0">
                <a:solidFill>
                  <a:schemeClr val="accent2"/>
                </a:solidFill>
              </a:defRPr>
            </a:lvl4pPr>
            <a:lvl5pPr marL="0" indent="0">
              <a:buFont typeface="Arial" panose="020B0604020202020204" pitchFamily="34" charset="0"/>
              <a:buChar char="​"/>
              <a:defRPr lang="en-US" sz="2000" dirty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Name of presenter</a:t>
            </a:r>
            <a:br>
              <a:rPr lang="en-US" dirty="0" smtClean="0"/>
            </a:br>
            <a:r>
              <a:rPr lang="en-US" dirty="0" smtClean="0"/>
              <a:t>TITLE</a:t>
            </a:r>
            <a:br>
              <a:rPr lang="en-US" dirty="0" smtClean="0"/>
            </a:br>
            <a:r>
              <a:rPr lang="en-US" dirty="0" err="1" smtClean="0"/>
              <a:t>presenter@email.com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@twitter</a:t>
            </a:r>
          </a:p>
        </p:txBody>
      </p:sp>
      <p:sp>
        <p:nvSpPr>
          <p:cNvPr id="34" name="Content Placeholder 7"/>
          <p:cNvSpPr>
            <a:spLocks noGrp="1"/>
          </p:cNvSpPr>
          <p:nvPr>
            <p:ph sz="quarter" idx="10"/>
          </p:nvPr>
        </p:nvSpPr>
        <p:spPr>
          <a:xfrm>
            <a:off x="338327" y="4547601"/>
            <a:ext cx="7289872" cy="750471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20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3" y="189569"/>
            <a:ext cx="2162128" cy="18032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29707" y="383990"/>
            <a:ext cx="6974357" cy="182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9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336549" y="1597025"/>
            <a:ext cx="3752871" cy="3980821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229382" y="1597025"/>
            <a:ext cx="3725862" cy="3980821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8101820" y="1597025"/>
            <a:ext cx="3746255" cy="3980821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cxnSp>
        <p:nvCxnSpPr>
          <p:cNvPr id="65" name="Straight Connector 64"/>
          <p:cNvCxnSpPr/>
          <p:nvPr userDrawn="1"/>
        </p:nvCxnSpPr>
        <p:spPr>
          <a:xfrm>
            <a:off x="333565" y="5702300"/>
            <a:ext cx="3749040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7217" y="5786195"/>
            <a:ext cx="3749040" cy="502850"/>
          </a:xfrm>
        </p:spPr>
        <p:txBody>
          <a:bodyPr/>
          <a:lstStyle>
            <a:lvl1pPr>
              <a:buNone/>
              <a:defRPr sz="1400" spc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7" name="Straight Connector 66"/>
          <p:cNvCxnSpPr/>
          <p:nvPr userDrawn="1"/>
        </p:nvCxnSpPr>
        <p:spPr>
          <a:xfrm>
            <a:off x="4229382" y="5702300"/>
            <a:ext cx="373257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4218268" y="5786195"/>
            <a:ext cx="3749040" cy="502850"/>
          </a:xfrm>
        </p:spPr>
        <p:txBody>
          <a:bodyPr/>
          <a:lstStyle>
            <a:lvl1pPr>
              <a:buNone/>
              <a:defRPr sz="1400" spc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9" name="Straight Connector 68"/>
          <p:cNvCxnSpPr/>
          <p:nvPr userDrawn="1"/>
        </p:nvCxnSpPr>
        <p:spPr>
          <a:xfrm>
            <a:off x="8101820" y="5702300"/>
            <a:ext cx="3749040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8112687" y="5786195"/>
            <a:ext cx="3749040" cy="502850"/>
          </a:xfrm>
        </p:spPr>
        <p:txBody>
          <a:bodyPr/>
          <a:lstStyle>
            <a:lvl1pPr>
              <a:buNone/>
              <a:defRPr sz="1400" spc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4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Arial" charset="0"/>
              <a:cs typeface="VAG Rounded Std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32623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57205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181787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06369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38328" y="570230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3264407" y="570230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 userDrawn="1"/>
        </p:nvCxnSpPr>
        <p:spPr>
          <a:xfrm>
            <a:off x="6187492" y="570230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>
            <a:off x="9113258" y="570230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3375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7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3264408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6190488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9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9113258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4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mu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Arial" charset="0"/>
              <a:cs typeface="VAG Rounded Std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38328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3272035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6205742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9139449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44424" y="1703212"/>
            <a:ext cx="2703576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66831" y="1703212"/>
            <a:ext cx="2723180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205415" y="1703212"/>
            <a:ext cx="2705660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26479" y="1703212"/>
            <a:ext cx="2724209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38328" y="345948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3264407" y="345948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 userDrawn="1"/>
        </p:nvCxnSpPr>
        <p:spPr>
          <a:xfrm>
            <a:off x="6195307" y="345948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>
            <a:off x="9136140" y="345948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4-column">
    <p:bg>
      <p:bgPr>
        <a:solidFill>
          <a:srgbClr val="1653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338328" y="1695450"/>
            <a:ext cx="2714625" cy="266700"/>
          </a:xfrm>
          <a:blipFill>
            <a:blip r:embed="rId2"/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74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9142413" y="1695450"/>
            <a:ext cx="2714625" cy="266700"/>
          </a:xfrm>
          <a:blipFill>
            <a:blip r:embed="rId2"/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75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6207718" y="1695450"/>
            <a:ext cx="2714625" cy="266700"/>
          </a:xfrm>
          <a:blipFill>
            <a:blip r:embed="rId2"/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76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273023" y="1695450"/>
            <a:ext cx="2714625" cy="266700"/>
          </a:xfrm>
          <a:blipFill>
            <a:blip r:embed="rId2"/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50" name="Rectangle 1"/>
          <p:cNvSpPr/>
          <p:nvPr userDrawn="1"/>
        </p:nvSpPr>
        <p:spPr>
          <a:xfrm>
            <a:off x="-1" y="3810000"/>
            <a:ext cx="12188952" cy="3048000"/>
          </a:xfrm>
          <a:custGeom>
            <a:avLst/>
            <a:gdLst/>
            <a:ahLst/>
            <a:cxnLst/>
            <a:rect l="l" t="t" r="r" b="b"/>
            <a:pathLst>
              <a:path w="8653190" h="3784541">
                <a:moveTo>
                  <a:pt x="0" y="0"/>
                </a:moveTo>
                <a:lnTo>
                  <a:pt x="8653189" y="0"/>
                </a:lnTo>
                <a:lnTo>
                  <a:pt x="8653189" y="0"/>
                </a:lnTo>
                <a:lnTo>
                  <a:pt x="8653190" y="0"/>
                </a:lnTo>
                <a:lnTo>
                  <a:pt x="8653189" y="5"/>
                </a:lnTo>
                <a:lnTo>
                  <a:pt x="8653189" y="3784541"/>
                </a:lnTo>
                <a:lnTo>
                  <a:pt x="7872319" y="3784541"/>
                </a:lnTo>
                <a:lnTo>
                  <a:pt x="3461283" y="3784541"/>
                </a:lnTo>
                <a:lnTo>
                  <a:pt x="2665951" y="3784541"/>
                </a:lnTo>
                <a:lnTo>
                  <a:pt x="1149097" y="3784541"/>
                </a:lnTo>
                <a:lnTo>
                  <a:pt x="0" y="37845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51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338328" y="1098341"/>
            <a:ext cx="2715768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3270537" y="3969097"/>
            <a:ext cx="2715768" cy="2221992"/>
          </a:xfrm>
        </p:spPr>
        <p:txBody>
          <a:bodyPr vert="horz" lIns="9144" tIns="0" rIns="0" bIns="0" rtlCol="0">
            <a:noAutofit/>
          </a:bodyPr>
          <a:lstStyle>
            <a:lvl1pPr>
              <a:defRPr lang="en-US" sz="1800" spc="0" dirty="0" smtClean="0"/>
            </a:lvl1pPr>
            <a:lvl2pPr>
              <a:defRPr lang="en-US" sz="1600" spc="0" dirty="0" smtClean="0"/>
            </a:lvl2pPr>
            <a:lvl3pPr>
              <a:defRPr lang="en-US" sz="14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7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6202746" y="3968750"/>
            <a:ext cx="2715768" cy="2221992"/>
          </a:xfrm>
        </p:spPr>
        <p:txBody>
          <a:bodyPr vert="horz" lIns="9144" tIns="0" rIns="0" bIns="0" rtlCol="0">
            <a:noAutofit/>
          </a:bodyPr>
          <a:lstStyle>
            <a:lvl1pPr>
              <a:defRPr lang="en-US" sz="1800" spc="0" dirty="0" smtClean="0"/>
            </a:lvl1pPr>
            <a:lvl2pPr>
              <a:defRPr lang="en-US" sz="1600" spc="0" dirty="0" smtClean="0"/>
            </a:lvl2pPr>
            <a:lvl3pPr>
              <a:defRPr lang="en-US" sz="14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8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9134956" y="3974592"/>
            <a:ext cx="2715768" cy="2221992"/>
          </a:xfrm>
        </p:spPr>
        <p:txBody>
          <a:bodyPr vert="horz" lIns="9144" tIns="0" rIns="0" bIns="0" rtlCol="0">
            <a:noAutofit/>
          </a:bodyPr>
          <a:lstStyle>
            <a:lvl1pPr>
              <a:defRPr lang="en-US" sz="1800" spc="0" dirty="0" smtClean="0"/>
            </a:lvl1pPr>
            <a:lvl2pPr>
              <a:defRPr lang="en-US" sz="1600" spc="0" dirty="0" smtClean="0"/>
            </a:lvl2pPr>
            <a:lvl3pPr>
              <a:defRPr lang="en-US" sz="14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3270537" y="1098341"/>
            <a:ext cx="2715768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6202746" y="1098341"/>
            <a:ext cx="2715768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9134956" y="1098341"/>
            <a:ext cx="2715768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38328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70537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202746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34956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8328" y="3968750"/>
            <a:ext cx="2715768" cy="2221992"/>
          </a:xfrm>
        </p:spPr>
        <p:txBody>
          <a:bodyPr lIns="9144"/>
          <a:lstStyle>
            <a:lvl1pPr>
              <a:defRPr sz="1800" spc="0"/>
            </a:lvl1pPr>
            <a:lvl2pPr>
              <a:defRPr sz="1600" spc="0"/>
            </a:lvl2pPr>
            <a:lvl3pPr marL="228600" indent="-6350">
              <a:buNone/>
              <a:defRPr sz="1400" spc="0" baseline="0">
                <a:solidFill>
                  <a:srgbClr val="0079A8"/>
                </a:solidFill>
              </a:defRPr>
            </a:lvl3pPr>
            <a:lvl4pPr marL="228600" indent="-1588">
              <a:buNone/>
              <a:defRPr lang="en-US" sz="1800" kern="1200" spc="-5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Arial" charset="0"/>
              <a:cs typeface="VAG Rounded Std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" name="Picture 23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995" y="5994228"/>
            <a:ext cx="909064" cy="7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4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-7682" y="0"/>
            <a:ext cx="12204189" cy="38100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photo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38328" y="3655260"/>
            <a:ext cx="11517122" cy="854253"/>
          </a:xfrm>
        </p:spPr>
        <p:txBody>
          <a:bodyPr lIns="9144" tIns="0" rIns="0" bIns="0" anchor="b">
            <a:noAutofit/>
          </a:bodyPr>
          <a:lstStyle>
            <a:lvl1pPr algn="l">
              <a:lnSpc>
                <a:spcPct val="80000"/>
              </a:lnSpc>
              <a:defRPr sz="3200" b="0" spc="0" baseline="0">
                <a:solidFill>
                  <a:srgbClr val="800000"/>
                </a:solidFill>
              </a:defRPr>
            </a:lvl1pPr>
          </a:lstStyle>
          <a:p>
            <a:r>
              <a:rPr lang="en-US" dirty="0" smtClean="0"/>
              <a:t>Customer Hero slide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24530" y="2261969"/>
            <a:ext cx="6071978" cy="1015663"/>
          </a:xfrm>
          <a:solidFill>
            <a:srgbClr val="800000">
              <a:alpha val="86000"/>
            </a:srgbClr>
          </a:solidFill>
        </p:spPr>
        <p:txBody>
          <a:bodyPr wrap="square" lIns="182880" tIns="365760" rIns="365760" bIns="365760" anchor="b">
            <a:spAutoFit/>
          </a:bodyPr>
          <a:lstStyle>
            <a:lvl1pPr marL="111125" indent="-111125">
              <a:lnSpc>
                <a:spcPct val="100000"/>
              </a:lnSpc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“Quote placed here (two line max)”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409137" y="2969089"/>
            <a:ext cx="5433838" cy="249231"/>
          </a:xfrm>
        </p:spPr>
        <p:txBody>
          <a:bodyPr lIns="9144" tIns="0" rIns="0" bIns="0" anchor="b">
            <a:noAutofit/>
          </a:bodyPr>
          <a:lstStyle>
            <a:lvl1pPr marL="0" indent="0">
              <a:buNone/>
              <a:defRPr sz="1400" b="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Author/subtext here</a:t>
            </a:r>
            <a:endParaRPr lang="en-US" dirty="0"/>
          </a:p>
        </p:txBody>
      </p:sp>
      <p:sp>
        <p:nvSpPr>
          <p:cNvPr id="75" name="Text Placeholder 28"/>
          <p:cNvSpPr>
            <a:spLocks noGrp="1"/>
          </p:cNvSpPr>
          <p:nvPr>
            <p:ph type="body" sz="quarter" idx="20"/>
          </p:nvPr>
        </p:nvSpPr>
        <p:spPr>
          <a:xfrm>
            <a:off x="338328" y="4719145"/>
            <a:ext cx="11599524" cy="1472738"/>
          </a:xfrm>
          <a:extLst/>
        </p:spPr>
        <p:txBody>
          <a:bodyPr vert="horz" lIns="9144" tIns="0" rIns="0" bIns="0" rtlCol="0">
            <a:noAutofit/>
          </a:bodyPr>
          <a:lstStyle>
            <a:lvl1pPr>
              <a:spcBef>
                <a:spcPts val="800"/>
              </a:spcBef>
              <a:defRPr lang="en-US" sz="2000" dirty="0" smtClean="0"/>
            </a:lvl1pPr>
            <a:lvl2pPr>
              <a:defRPr lang="en-US" sz="1800" dirty="0" smtClean="0"/>
            </a:lvl2pPr>
            <a:lvl3pPr>
              <a:defRPr lang="en-US" sz="160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9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36550" y="2796225"/>
            <a:ext cx="2100448" cy="116998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</a:t>
            </a:r>
          </a:p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 rot="10800000" flipV="1">
            <a:off x="336550" y="0"/>
            <a:ext cx="11868912" cy="8911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0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5" name="Content Placeholder 44"/>
          <p:cNvSpPr>
            <a:spLocks noGrp="1"/>
          </p:cNvSpPr>
          <p:nvPr>
            <p:ph sz="quarter" idx="10"/>
          </p:nvPr>
        </p:nvSpPr>
        <p:spPr>
          <a:xfrm>
            <a:off x="338328" y="1601725"/>
            <a:ext cx="7608887" cy="4416552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8" name="Content Placeholder 87"/>
          <p:cNvSpPr>
            <a:spLocks noGrp="1"/>
          </p:cNvSpPr>
          <p:nvPr>
            <p:ph sz="quarter" idx="11"/>
          </p:nvPr>
        </p:nvSpPr>
        <p:spPr>
          <a:xfrm>
            <a:off x="8312848" y="1601787"/>
            <a:ext cx="3542602" cy="4416552"/>
          </a:xfrm>
        </p:spPr>
        <p:txBody>
          <a:bodyPr/>
          <a:lstStyle>
            <a:lvl1pPr>
              <a:defRPr sz="2000" spc="0"/>
            </a:lvl1pPr>
            <a:lvl2pPr>
              <a:defRPr sz="1600" spc="0">
                <a:solidFill>
                  <a:schemeClr val="accent1"/>
                </a:solidFill>
              </a:defRPr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 rot="10800000" flipV="1">
            <a:off x="8128017" y="1600200"/>
            <a:ext cx="64008" cy="6072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Arial" charset="0"/>
            </a:endParaRPr>
          </a:p>
        </p:txBody>
      </p:sp>
      <p:cxnSp>
        <p:nvCxnSpPr>
          <p:cNvPr id="91" name="Straight Connector 90"/>
          <p:cNvCxnSpPr/>
          <p:nvPr userDrawn="1"/>
        </p:nvCxnSpPr>
        <p:spPr>
          <a:xfrm>
            <a:off x="8128017" y="1600200"/>
            <a:ext cx="0" cy="441960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6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5" name="Content Placeholder 44"/>
          <p:cNvSpPr>
            <a:spLocks noGrp="1"/>
          </p:cNvSpPr>
          <p:nvPr>
            <p:ph sz="quarter" idx="10"/>
          </p:nvPr>
        </p:nvSpPr>
        <p:spPr>
          <a:xfrm>
            <a:off x="338328" y="1601723"/>
            <a:ext cx="3502152" cy="4416552"/>
          </a:xfrm>
        </p:spPr>
        <p:txBody>
          <a:bodyPr/>
          <a:lstStyle>
            <a:lvl1pPr>
              <a:defRPr sz="2000" spc="0"/>
            </a:lvl1pPr>
            <a:lvl2pPr>
              <a:defRPr sz="1600" spc="0">
                <a:solidFill>
                  <a:schemeClr val="accent1"/>
                </a:solidFill>
              </a:defRPr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8" name="Content Placeholder 87"/>
          <p:cNvSpPr>
            <a:spLocks noGrp="1"/>
          </p:cNvSpPr>
          <p:nvPr>
            <p:ph sz="quarter" idx="11"/>
          </p:nvPr>
        </p:nvSpPr>
        <p:spPr>
          <a:xfrm>
            <a:off x="4206240" y="1601787"/>
            <a:ext cx="7649210" cy="4416552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 rot="10800000" flipH="1" flipV="1">
            <a:off x="3966951" y="1600200"/>
            <a:ext cx="64008" cy="6072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Arial" charset="0"/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4030959" y="1600200"/>
            <a:ext cx="0" cy="441960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tical Spli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357"/>
            <a:ext cx="8102600" cy="6851643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charset="0"/>
              <a:cs typeface="VAG Rounded Std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328" y="1601724"/>
            <a:ext cx="7745412" cy="44165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Oval 22"/>
          <p:cNvSpPr/>
          <p:nvPr userDrawn="1"/>
        </p:nvSpPr>
        <p:spPr>
          <a:xfrm>
            <a:off x="7695372" y="6397128"/>
            <a:ext cx="1285963" cy="1285963"/>
          </a:xfrm>
          <a:prstGeom prst="ellipse">
            <a:avLst/>
          </a:prstGeom>
          <a:solidFill>
            <a:srgbClr val="FFFFFF">
              <a:alpha val="4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charset="0"/>
              <a:cs typeface="VAG Rounded Std Ligh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>
          <a:xfrm>
            <a:off x="333729" y="6270900"/>
            <a:ext cx="7750012" cy="428383"/>
          </a:xfrm>
        </p:spPr>
        <p:txBody>
          <a:bodyPr/>
          <a:lstStyle/>
          <a:p>
            <a:endParaRPr lang="en-US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" y="1151067"/>
            <a:ext cx="8115300" cy="5706933"/>
            <a:chOff x="-7681" y="1151067"/>
            <a:chExt cx="12196497" cy="5706933"/>
          </a:xfrm>
        </p:grpSpPr>
        <p:sp>
          <p:nvSpPr>
            <p:cNvPr id="27" name="Rectangle 26"/>
            <p:cNvSpPr/>
            <p:nvPr/>
          </p:nvSpPr>
          <p:spPr>
            <a:xfrm rot="10800000">
              <a:off x="-7681" y="4045788"/>
              <a:ext cx="12196497" cy="281220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58000"/>
                  </a:schemeClr>
                </a:gs>
                <a:gs pos="38000">
                  <a:schemeClr val="tx2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263" rtl="0" eaLnBrk="1" latinLnBrk="0" hangingPunct="1"/>
              <a:endParaRPr lang="en-US" sz="1800" kern="1200" dirty="0">
                <a:solidFill>
                  <a:schemeClr val="lt1"/>
                </a:solidFill>
                <a:latin typeface="Arial" charset="0"/>
                <a:ea typeface="+mn-ea"/>
                <a:cs typeface="+mn-cs"/>
              </a:endParaRPr>
            </a:p>
          </p:txBody>
        </p:sp>
        <p:pic>
          <p:nvPicPr>
            <p:cNvPr id="28" name="Picture 4" descr="C:\Users\andrew\Desktop\dryfgudf.png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980" t="5554" r="40845" b="9539"/>
            <a:stretch/>
          </p:blipFill>
          <p:spPr bwMode="auto">
            <a:xfrm>
              <a:off x="0" y="1151067"/>
              <a:ext cx="12169727" cy="5706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22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 Segu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6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954695" y="-18288"/>
            <a:ext cx="4234130" cy="68945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photo or paste an image in box</a:t>
            </a:r>
            <a:endParaRPr lang="en-US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1621700" y="2391624"/>
            <a:ext cx="4427017" cy="2074753"/>
          </a:xfr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logo or paste one in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0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_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60362" y="2049320"/>
            <a:ext cx="11482388" cy="2628900"/>
          </a:xfrm>
        </p:spPr>
        <p:txBody>
          <a:bodyPr lIns="0" tIns="0" rIns="0" bIns="0" anchor="b">
            <a:noAutofit/>
          </a:bodyPr>
          <a:lstStyle>
            <a:lvl1pPr algn="l">
              <a:defRPr sz="54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60362" y="4876800"/>
            <a:ext cx="11482388" cy="10668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spc="0">
                <a:solidFill>
                  <a:schemeClr val="bg1"/>
                </a:solidFill>
                <a:latin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342900" y="4800600"/>
            <a:ext cx="11845925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alesforce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55" y="6264065"/>
            <a:ext cx="614087" cy="4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9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2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_slide_A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6616" y="526840"/>
            <a:ext cx="7379001" cy="2628900"/>
          </a:xfrm>
        </p:spPr>
        <p:txBody>
          <a:bodyPr lIns="0" tIns="0" rIns="0" bIns="0"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56616" y="3354319"/>
            <a:ext cx="7379001" cy="140804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-26942" y="3281320"/>
            <a:ext cx="7980317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125" y="1034543"/>
            <a:ext cx="2686711" cy="224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1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_slide_B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314575" y="2095733"/>
            <a:ext cx="9551504" cy="2628900"/>
          </a:xfrm>
        </p:spPr>
        <p:txBody>
          <a:bodyPr lIns="91440" tIns="0" rIns="0" bIns="0" anchor="b">
            <a:noAutofit/>
          </a:bodyPr>
          <a:lstStyle>
            <a:lvl1pPr algn="l">
              <a:defRPr sz="5400" spc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2314575" y="4877032"/>
            <a:ext cx="9551504" cy="1408043"/>
          </a:xfrm>
        </p:spPr>
        <p:txBody>
          <a:bodyPr lIns="91440" tIns="0" rIns="0" bIns="0">
            <a:noAutofit/>
          </a:bodyPr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2162175" y="3984978"/>
            <a:ext cx="0" cy="287302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 userDrawn="1"/>
        </p:nvSpPr>
        <p:spPr>
          <a:xfrm rot="10800000">
            <a:off x="2170753" y="3984978"/>
            <a:ext cx="64008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94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3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3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39" name="Freeform 3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</p:grpSp>
      <p:sp>
        <p:nvSpPr>
          <p:cNvPr id="47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2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Sales_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</p:grp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5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Service 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</p:grp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80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Marketing Cloud_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Arial" charset="0"/>
              <a:cs typeface="VAG Rounded Std Light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016" y="3786261"/>
            <a:ext cx="2578124" cy="2634171"/>
          </a:xfrm>
          <a:prstGeom prst="rect">
            <a:avLst/>
          </a:prstGeom>
        </p:spPr>
      </p:pic>
      <p:grpSp>
        <p:nvGrpSpPr>
          <p:cNvPr id="40" name="Group 39"/>
          <p:cNvGrpSpPr/>
          <p:nvPr userDrawn="1"/>
        </p:nvGrpSpPr>
        <p:grpSpPr>
          <a:xfrm>
            <a:off x="8686801" y="5026741"/>
            <a:ext cx="1104364" cy="966038"/>
            <a:chOff x="9356933" y="5612937"/>
            <a:chExt cx="434231" cy="379842"/>
          </a:xfrm>
        </p:grpSpPr>
        <p:sp>
          <p:nvSpPr>
            <p:cNvPr id="41" name="Oval 40"/>
            <p:cNvSpPr/>
            <p:nvPr userDrawn="1"/>
          </p:nvSpPr>
          <p:spPr>
            <a:xfrm>
              <a:off x="9356933" y="5612937"/>
              <a:ext cx="338651" cy="338651"/>
            </a:xfrm>
            <a:prstGeom prst="ellipse">
              <a:avLst/>
            </a:prstGeom>
            <a:solidFill>
              <a:srgbClr val="FFFFFF">
                <a:alpha val="5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charset="0"/>
                <a:cs typeface="VAG Rounded Std Light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9600004" y="5801619"/>
              <a:ext cx="191160" cy="191160"/>
            </a:xfrm>
            <a:prstGeom prst="ellipse">
              <a:avLst/>
            </a:prstGeom>
            <a:solidFill>
              <a:srgbClr val="FFFFFF">
                <a:alpha val="2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charset="0"/>
                <a:cs typeface="VAG Rounded Std Light"/>
              </a:endParaRPr>
            </a:p>
          </p:txBody>
        </p:sp>
      </p:grp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2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3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4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6" name="Freeform 55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60" name="Freeform 59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</p:grpSp>
      <p:sp>
        <p:nvSpPr>
          <p:cNvPr id="64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Community Cloud_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Arial" charset="0"/>
              <a:cs typeface="VAG Rounded Std Light"/>
            </a:endParaRPr>
          </a:p>
        </p:txBody>
      </p:sp>
      <p:sp>
        <p:nvSpPr>
          <p:cNvPr id="39" name="Oval 38"/>
          <p:cNvSpPr/>
          <p:nvPr userDrawn="1"/>
        </p:nvSpPr>
        <p:spPr>
          <a:xfrm>
            <a:off x="11358418" y="494288"/>
            <a:ext cx="830407" cy="830407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charset="0"/>
              <a:cs typeface="VAG Rounded Std Light"/>
            </a:endParaRPr>
          </a:p>
        </p:txBody>
      </p: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4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65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66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68" name="Freeform 67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</p:grpSp>
      <p:sp>
        <p:nvSpPr>
          <p:cNvPr id="76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6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Analytics 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0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Platform 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charset="0"/>
              </a:endParaRPr>
            </a:p>
          </p:txBody>
        </p:sp>
      </p:grp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6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0" name="TextBox 39"/>
          <p:cNvSpPr txBox="1"/>
          <p:nvPr userDrawn="1"/>
        </p:nvSpPr>
        <p:spPr>
          <a:xfrm>
            <a:off x="6305655" y="3041036"/>
            <a:ext cx="257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3600" b="1" dirty="0" smtClean="0">
                <a:solidFill>
                  <a:schemeClr val="bg1"/>
                </a:solidFill>
                <a:latin typeface="Arial" charset="0"/>
              </a:rPr>
              <a:t>Thank you</a:t>
            </a:r>
          </a:p>
        </p:txBody>
      </p:sp>
      <p:pic>
        <p:nvPicPr>
          <p:cNvPr id="5" name="Picture 4" descr="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150" y="2424860"/>
            <a:ext cx="2189804" cy="182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5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6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awing Guide 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338328" y="1021080"/>
            <a:ext cx="11663172" cy="338554"/>
          </a:xfrm>
          <a:noFill/>
          <a:ln>
            <a:noFill/>
          </a:ln>
        </p:spPr>
        <p:txBody>
          <a:bodyPr/>
          <a:lstStyle>
            <a:lvl1pPr>
              <a:defRPr spc="0" baseline="0"/>
            </a:lvl1pPr>
          </a:lstStyle>
          <a:p>
            <a:r>
              <a:rPr lang="en-US" dirty="0"/>
              <a:t>Use </a:t>
            </a:r>
            <a:r>
              <a:rPr lang="en-US" dirty="0" smtClean="0"/>
              <a:t>this layout for realigning basic </a:t>
            </a:r>
            <a:r>
              <a:rPr lang="en-US" dirty="0"/>
              <a:t>drawing guides </a:t>
            </a:r>
            <a:r>
              <a:rPr lang="en-US" dirty="0" smtClean="0"/>
              <a:t>or reference them as needed</a:t>
            </a:r>
            <a:endParaRPr lang="en-US" dirty="0"/>
          </a:p>
        </p:txBody>
      </p:sp>
      <p:sp>
        <p:nvSpPr>
          <p:cNvPr id="19" name="Title 8"/>
          <p:cNvSpPr txBox="1">
            <a:spLocks/>
          </p:cNvSpPr>
          <p:nvPr userDrawn="1"/>
        </p:nvSpPr>
        <p:spPr>
          <a:xfrm>
            <a:off x="338327" y="90720"/>
            <a:ext cx="11515535" cy="908043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pc="-2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 smtClean="0">
                <a:latin typeface="Arial" charset="0"/>
              </a:rPr>
              <a:t>Standard Drawing Guide Placement Layout Slide (Margins)</a:t>
            </a:r>
            <a:endParaRPr lang="en-US" spc="0" dirty="0">
              <a:latin typeface="Arial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36550" y="0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847254" y="-1587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rot="16200000">
            <a:off x="6094413" y="16770"/>
            <a:ext cx="0" cy="12188952"/>
          </a:xfrm>
          <a:prstGeom prst="line">
            <a:avLst/>
          </a:prstGeom>
          <a:ln w="63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rot="16200000">
            <a:off x="6094412" y="-4465621"/>
            <a:ext cx="0" cy="12188952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rot="16200000">
            <a:off x="6094412" y="-5478446"/>
            <a:ext cx="0" cy="12188952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6534428" y="2112524"/>
            <a:ext cx="5365506" cy="3539404"/>
          </a:xfrm>
          <a:prstGeom prst="rect">
            <a:avLst/>
          </a:prstGeom>
        </p:spPr>
        <p:txBody>
          <a:bodyPr wrap="square" lIns="121893" tIns="60947" rIns="121893" bIns="60947">
            <a:spAutoFit/>
          </a:bodyPr>
          <a:lstStyle/>
          <a:p>
            <a:pPr marL="0" marR="0" lvl="0" indent="0" algn="l" defTabSz="5440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>
                <a:solidFill>
                  <a:srgbClr val="00A1E0"/>
                </a:solidFill>
                <a:latin typeface="Arial" charset="0"/>
                <a:cs typeface="Arial" charset="0"/>
              </a:rPr>
              <a:t>Realigning Guides</a:t>
            </a:r>
            <a:endParaRPr lang="en-US" sz="1600" b="0" dirty="0" smtClean="0">
              <a:solidFill>
                <a:srgbClr val="00A1E0"/>
              </a:solidFill>
              <a:latin typeface="Arial" charset="0"/>
              <a:cs typeface="Arial" charset="0"/>
            </a:endParaRPr>
          </a:p>
          <a:p>
            <a:pPr lvl="0">
              <a:spcBef>
                <a:spcPts val="800"/>
              </a:spcBef>
            </a:pPr>
            <a:r>
              <a:rPr lang="en-US" sz="1200" b="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Guides can can </a:t>
            </a:r>
            <a:r>
              <a:rPr lang="en-US" sz="1200" b="0" dirty="0">
                <a:solidFill>
                  <a:schemeClr val="accent2"/>
                </a:solidFill>
                <a:latin typeface="Arial" charset="0"/>
                <a:cs typeface="Arial" charset="0"/>
              </a:rPr>
              <a:t>easily be bumped and moved </a:t>
            </a:r>
            <a:r>
              <a:rPr lang="en-US" sz="1200" b="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accidentally.  </a:t>
            </a:r>
          </a:p>
          <a:p>
            <a:pPr lvl="0" defTabSz="1218936">
              <a:spcBef>
                <a:spcPts val="800"/>
              </a:spcBef>
              <a:defRPr/>
            </a:pPr>
            <a:r>
              <a:rPr lang="en-US" sz="12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This slide layout show you how to reset your guides. </a:t>
            </a:r>
            <a:endParaRPr lang="en-US" sz="1200" dirty="0">
              <a:solidFill>
                <a:schemeClr val="accent2"/>
              </a:solidFill>
              <a:latin typeface="Arial" charset="0"/>
              <a:cs typeface="Arial" charset="0"/>
            </a:endParaRPr>
          </a:p>
          <a:p>
            <a:pPr lvl="0" defTabSz="1218936">
              <a:spcBef>
                <a:spcPts val="800"/>
              </a:spcBef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NOTE: </a:t>
            </a:r>
            <a:r>
              <a:rPr lang="en-US" sz="12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When </a:t>
            </a:r>
            <a:r>
              <a:rPr lang="en-US" sz="1200" dirty="0">
                <a:solidFill>
                  <a:schemeClr val="accent2"/>
                </a:solidFill>
                <a:latin typeface="Arial" charset="0"/>
                <a:cs typeface="Arial" charset="0"/>
              </a:rPr>
              <a:t>working on any older deck, be sure to check and ensure that the guides in your deck are set.</a:t>
            </a:r>
          </a:p>
          <a:p>
            <a:pPr marL="304735" lvl="0" indent="-304735">
              <a:spcBef>
                <a:spcPts val="800"/>
              </a:spcBef>
              <a:buFont typeface="+mj-lt"/>
              <a:buAutoNum type="arabicPeriod"/>
              <a:defRPr/>
            </a:pPr>
            <a:r>
              <a:rPr lang="en-US" sz="1200" b="1" dirty="0">
                <a:solidFill>
                  <a:schemeClr val="accent2"/>
                </a:solidFill>
                <a:latin typeface="Arial" charset="0"/>
                <a:cs typeface="Arial" charset="0"/>
              </a:rPr>
              <a:t>Turn on your guides </a:t>
            </a:r>
          </a:p>
          <a:p>
            <a:pPr marL="304735" lvl="0" indent="-304735" defTabSz="1218936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>
                <a:solidFill>
                  <a:schemeClr val="accent2"/>
                </a:solidFill>
                <a:latin typeface="Arial" charset="0"/>
                <a:cs typeface="Arial" charset="0"/>
              </a:rPr>
              <a:t>Insert </a:t>
            </a:r>
            <a:r>
              <a:rPr lang="en-US" sz="1200" b="1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a new slide</a:t>
            </a:r>
            <a:r>
              <a:rPr lang="en-US" sz="1200" b="1" baseline="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 </a:t>
            </a:r>
            <a:r>
              <a:rPr lang="en-US" sz="1200" b="1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the using the Guide </a:t>
            </a:r>
            <a:r>
              <a:rPr lang="en-US" sz="1200" b="1" dirty="0">
                <a:solidFill>
                  <a:schemeClr val="accent2"/>
                </a:solidFill>
                <a:latin typeface="Arial" charset="0"/>
                <a:cs typeface="Arial" charset="0"/>
              </a:rPr>
              <a:t>Layout </a:t>
            </a:r>
            <a:r>
              <a:rPr lang="en-US" sz="1200" b="1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slide option.</a:t>
            </a:r>
          </a:p>
          <a:p>
            <a:pPr marL="304735" lvl="0" indent="-304735" defTabSz="1218936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Do </a:t>
            </a:r>
            <a:r>
              <a:rPr lang="en-US" sz="1200" b="1" dirty="0">
                <a:solidFill>
                  <a:schemeClr val="accent2"/>
                </a:solidFill>
                <a:latin typeface="Arial" charset="0"/>
                <a:cs typeface="Arial" charset="0"/>
              </a:rPr>
              <a:t>your guides align with the orange lines in the new slide?  </a:t>
            </a:r>
            <a:r>
              <a:rPr lang="en-US" sz="1200" dirty="0">
                <a:solidFill>
                  <a:schemeClr val="accent2"/>
                </a:solidFill>
                <a:latin typeface="Arial" charset="0"/>
                <a:cs typeface="Arial" charset="0"/>
              </a:rPr>
              <a:t>If yes, your guides are set, if not, proceed </a:t>
            </a:r>
            <a:r>
              <a:rPr lang="en-US" sz="12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then realign each of the lines to line up with the lines shown on this page. </a:t>
            </a:r>
          </a:p>
          <a:p>
            <a:pPr marL="304735" lvl="0" indent="-304735" defTabSz="1218936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Once guides are reset, delete the Guide Layout Slide</a:t>
            </a:r>
            <a:endParaRPr lang="en-US" sz="1200" b="1" dirty="0">
              <a:solidFill>
                <a:schemeClr val="accent2"/>
              </a:solidFill>
              <a:latin typeface="Arial" charset="0"/>
              <a:cs typeface="Arial" charset="0"/>
            </a:endParaRPr>
          </a:p>
          <a:p>
            <a:pPr lvl="0" defTabSz="1218936">
              <a:spcBef>
                <a:spcPts val="800"/>
              </a:spcBef>
              <a:defRPr/>
            </a:pPr>
            <a:endParaRPr lang="en-US" sz="1300" dirty="0">
              <a:solidFill>
                <a:schemeClr val="accent2"/>
              </a:solidFill>
              <a:latin typeface="Arial" charset="0"/>
              <a:cs typeface="Arial" charset="0"/>
            </a:endParaRPr>
          </a:p>
          <a:p>
            <a:pPr lvl="0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Right Arrow 11"/>
          <p:cNvSpPr/>
          <p:nvPr userDrawn="1"/>
        </p:nvSpPr>
        <p:spPr>
          <a:xfrm rot="8100000" flipH="1">
            <a:off x="11395761" y="16828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Arial" charset="0"/>
              <a:cs typeface="VAG Rounded Std Light"/>
            </a:endParaRPr>
          </a:p>
        </p:txBody>
      </p:sp>
      <p:sp>
        <p:nvSpPr>
          <p:cNvPr id="14" name="Right Arrow 13"/>
          <p:cNvSpPr/>
          <p:nvPr userDrawn="1"/>
        </p:nvSpPr>
        <p:spPr>
          <a:xfrm rot="13500000">
            <a:off x="486977" y="16828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Arial" charset="0"/>
              <a:cs typeface="VAG Rounded Std Light"/>
            </a:endParaRPr>
          </a:p>
        </p:txBody>
      </p:sp>
      <p:sp>
        <p:nvSpPr>
          <p:cNvPr id="15" name="Right Arrow 14"/>
          <p:cNvSpPr/>
          <p:nvPr userDrawn="1"/>
        </p:nvSpPr>
        <p:spPr>
          <a:xfrm rot="13500000" flipH="1" flipV="1">
            <a:off x="11395760" y="5694252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Arial" charset="0"/>
              <a:cs typeface="VAG Rounded Std Light"/>
            </a:endParaRPr>
          </a:p>
        </p:txBody>
      </p:sp>
      <p:sp>
        <p:nvSpPr>
          <p:cNvPr id="16" name="Right Arrow 15"/>
          <p:cNvSpPr/>
          <p:nvPr userDrawn="1"/>
        </p:nvSpPr>
        <p:spPr>
          <a:xfrm rot="8100000" flipV="1">
            <a:off x="486976" y="56071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Arial" charset="0"/>
              <a:cs typeface="VAG Rounded Std Light"/>
            </a:endParaRPr>
          </a:p>
        </p:txBody>
      </p:sp>
      <p:sp>
        <p:nvSpPr>
          <p:cNvPr id="22" name="Content Placeholder 16"/>
          <p:cNvSpPr txBox="1">
            <a:spLocks/>
          </p:cNvSpPr>
          <p:nvPr userDrawn="1"/>
        </p:nvSpPr>
        <p:spPr>
          <a:xfrm>
            <a:off x="506414" y="2112524"/>
            <a:ext cx="5716586" cy="3526276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457177" rtl="0" eaLnBrk="1" latinLnBrk="0" hangingPunct="1">
              <a:spcBef>
                <a:spcPts val="1200"/>
              </a:spcBef>
              <a:buFont typeface="Arial"/>
              <a:buNone/>
              <a:defRPr sz="2400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1pPr>
            <a:lvl2pPr marL="233363" indent="-233363" algn="l" defTabSz="457177" rtl="0" eaLnBrk="1" latinLnBrk="0" hangingPunct="1">
              <a:spcBef>
                <a:spcPts val="80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57200" indent="-161925" algn="l" defTabSz="457177" rtl="0" eaLnBrk="1" latinLnBrk="0" hangingPunct="1">
              <a:spcBef>
                <a:spcPts val="600"/>
              </a:spcBef>
              <a:spcAft>
                <a:spcPts val="200"/>
              </a:spcAft>
              <a:buFont typeface="Lucida Grande"/>
              <a:buChar char="-"/>
              <a:tabLst/>
              <a:defRPr sz="16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600" b="1" dirty="0" smtClean="0">
                <a:solidFill>
                  <a:schemeClr val="accent1"/>
                </a:solidFill>
                <a:latin typeface="Arial" charset="0"/>
                <a:cs typeface="Arial" charset="0"/>
              </a:rPr>
              <a:t>What are Drawing Guides?  </a:t>
            </a:r>
          </a:p>
          <a:p>
            <a:pPr>
              <a:spcBef>
                <a:spcPts val="800"/>
              </a:spcBef>
            </a:pPr>
            <a:r>
              <a:rPr lang="en-US" sz="12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Drawing guides are thin lines that that appear on all pages in the same spot, but don’t show up when you print or view deck in Show mode.  </a:t>
            </a:r>
          </a:p>
          <a:p>
            <a:pPr>
              <a:spcBef>
                <a:spcPts val="800"/>
              </a:spcBef>
            </a:pPr>
            <a:r>
              <a:rPr lang="en-US" sz="1200" i="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>
              <a:spcBef>
                <a:spcPts val="800"/>
              </a:spcBef>
            </a:pPr>
            <a:r>
              <a:rPr lang="en-US" sz="12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This template has pre-made guides that delineate where your workspace is.  </a:t>
            </a:r>
            <a:r>
              <a:rPr lang="en-US" sz="1200" b="1" dirty="0">
                <a:solidFill>
                  <a:schemeClr val="accent2"/>
                </a:solidFill>
                <a:latin typeface="Arial" charset="0"/>
                <a:cs typeface="Arial" charset="0"/>
              </a:rPr>
              <a:t/>
            </a:r>
            <a:br>
              <a:rPr lang="en-US" sz="1200" b="1" dirty="0">
                <a:solidFill>
                  <a:schemeClr val="accent2"/>
                </a:solidFill>
                <a:latin typeface="Arial" charset="0"/>
                <a:cs typeface="Arial" charset="0"/>
              </a:rPr>
            </a:br>
            <a:r>
              <a:rPr lang="en-US" sz="1200" b="1" dirty="0" smtClean="0">
                <a:solidFill>
                  <a:schemeClr val="accent1"/>
                </a:solidFill>
                <a:latin typeface="Arial" charset="0"/>
                <a:cs typeface="Arial" charset="0"/>
              </a:rPr>
              <a:t/>
            </a:r>
            <a:br>
              <a:rPr lang="en-US" sz="1200" b="1" dirty="0" smtClean="0">
                <a:solidFill>
                  <a:schemeClr val="accent1"/>
                </a:solidFill>
                <a:latin typeface="Arial" charset="0"/>
                <a:cs typeface="Arial" charset="0"/>
              </a:rPr>
            </a:br>
            <a:r>
              <a:rPr lang="en-US" sz="1600" b="1" dirty="0" smtClean="0">
                <a:solidFill>
                  <a:schemeClr val="accent1"/>
                </a:solidFill>
                <a:latin typeface="Arial" charset="0"/>
                <a:cs typeface="Arial" charset="0"/>
              </a:rPr>
              <a:t>How </a:t>
            </a:r>
            <a:r>
              <a:rPr lang="en-US" sz="1600" b="1" dirty="0">
                <a:solidFill>
                  <a:schemeClr val="accent1"/>
                </a:solidFill>
                <a:latin typeface="Arial" charset="0"/>
                <a:cs typeface="Arial" charset="0"/>
              </a:rPr>
              <a:t>to Turn Guides On and </a:t>
            </a:r>
            <a:r>
              <a:rPr lang="en-US" sz="1600" b="1" dirty="0" smtClean="0">
                <a:solidFill>
                  <a:schemeClr val="accent1"/>
                </a:solidFill>
                <a:latin typeface="Arial" charset="0"/>
                <a:cs typeface="Arial" charset="0"/>
              </a:rPr>
              <a:t>Off</a:t>
            </a:r>
          </a:p>
          <a:p>
            <a:pPr>
              <a:spcBef>
                <a:spcPts val="800"/>
              </a:spcBef>
              <a:buClr>
                <a:schemeClr val="accent3"/>
              </a:buClr>
            </a:pPr>
            <a:r>
              <a:rPr lang="en-US" sz="1200" b="1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Windows: </a:t>
            </a:r>
            <a:r>
              <a:rPr lang="en-US" sz="12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ALT + F9 or Right click in blue area off workspace &gt;Grids and Guides&gt;Display Drawing Guides on Screen</a:t>
            </a:r>
          </a:p>
          <a:p>
            <a:pPr>
              <a:spcBef>
                <a:spcPts val="800"/>
              </a:spcBef>
              <a:buClr>
                <a:schemeClr val="accent3"/>
              </a:buClr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Mac 2011: </a:t>
            </a:r>
            <a:r>
              <a:rPr lang="en-US" sz="12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Control + Option + Command + G or </a:t>
            </a:r>
            <a:br>
              <a:rPr lang="en-US" sz="12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</a:br>
            <a:r>
              <a:rPr lang="en-US" sz="12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View&gt;Guides&gt;Static Guides</a:t>
            </a:r>
          </a:p>
          <a:p>
            <a:pPr>
              <a:spcBef>
                <a:spcPts val="800"/>
              </a:spcBef>
              <a:buClr>
                <a:schemeClr val="accent3"/>
              </a:buClr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MAC 2008:   </a:t>
            </a:r>
            <a:r>
              <a:rPr lang="en-US" sz="12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Command + G or View&gt;Guides&gt;Static Guides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7200900" y="5430299"/>
            <a:ext cx="4070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"/>
              </a:spcBef>
              <a:spcAft>
                <a:spcPts val="1000"/>
              </a:spcAft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</a:rPr>
              <a:t>The left and right top and bottom corners only area you should work</a:t>
            </a:r>
            <a:r>
              <a:rPr lang="en-US" sz="1400" baseline="0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</a:rPr>
              <a:t> within on each slide. </a:t>
            </a:r>
            <a:endParaRPr lang="en-US" sz="1400" dirty="0" smtClean="0">
              <a:solidFill>
                <a:schemeClr val="accent1">
                  <a:lumMod val="7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6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B 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833337" y="1364239"/>
            <a:ext cx="7924442" cy="1298448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3600" b="1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822995" y="2738039"/>
            <a:ext cx="7934784" cy="476932"/>
          </a:xfrm>
          <a:prstGeom prst="rect">
            <a:avLst/>
          </a:prstGeom>
        </p:spPr>
        <p:txBody>
          <a:bodyPr>
            <a:noAutofit/>
          </a:bodyPr>
          <a:lstStyle>
            <a:lvl1pPr marL="9525" indent="-952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200" b="0" i="0" kern="1200" spc="0" baseline="0" dirty="0">
                <a:solidFill>
                  <a:schemeClr val="tx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822996" y="4103682"/>
            <a:ext cx="6096002" cy="30978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600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22995" y="3842328"/>
            <a:ext cx="6096002" cy="205377"/>
          </a:xfrm>
        </p:spPr>
        <p:txBody>
          <a:bodyPr/>
          <a:lstStyle>
            <a:lvl1pPr algn="l">
              <a:lnSpc>
                <a:spcPct val="95000"/>
              </a:lnSpc>
              <a:spcBef>
                <a:spcPts val="0"/>
              </a:spcBef>
              <a:defRPr sz="16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,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853" y="6645348"/>
            <a:ext cx="163578" cy="212651"/>
          </a:xfrm>
          <a:prstGeom prst="rect">
            <a:avLst/>
          </a:prstGeom>
        </p:spPr>
      </p:pic>
      <p:pic>
        <p:nvPicPr>
          <p:cNvPr id="15" name="pasted-image.pdf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760185" y="524256"/>
            <a:ext cx="1276860" cy="8937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3390797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peaker Slide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3"/>
            <a:ext cx="12188823" cy="68562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986913" y="1668253"/>
            <a:ext cx="3889376" cy="1298448"/>
          </a:xfr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tabLst/>
              <a:defRPr sz="2800" b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Name of Speaker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993009" y="3119803"/>
            <a:ext cx="3877185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0" b="0" i="0" kern="1200" spc="0" baseline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 of Speaker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078352" y="4011168"/>
            <a:ext cx="3706498" cy="283731"/>
          </a:xfrm>
        </p:spPr>
        <p:txBody>
          <a:bodyPr/>
          <a:lstStyle>
            <a:lvl1pPr algn="ctr">
              <a:lnSpc>
                <a:spcPct val="90000"/>
              </a:lnSpc>
              <a:spcBef>
                <a:spcPts val="0"/>
              </a:spcBef>
              <a:defRPr sz="1600" b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Email and Twitter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427180881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que Slide - A">
    <p:bg>
      <p:bgPr>
        <a:gradFill flip="none" rotWithShape="1">
          <a:gsLst>
            <a:gs pos="100000">
              <a:srgbClr val="68E2B3"/>
            </a:gs>
            <a:gs pos="69000">
              <a:srgbClr val="4CC0D9"/>
            </a:gs>
            <a:gs pos="0">
              <a:srgbClr val="309F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" y="1"/>
            <a:ext cx="12190605" cy="685799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78442" y="1515856"/>
            <a:ext cx="7165850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000" b="1" spc="0" dirty="0">
                <a:solidFill>
                  <a:schemeClr val="bg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578442" y="2674671"/>
            <a:ext cx="7165850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Click to edit Master text styles</a:t>
            </a:r>
          </a:p>
        </p:txBody>
      </p:sp>
      <p:pic>
        <p:nvPicPr>
          <p:cNvPr id="7" name="Picture 23" descr="Picture 23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 userDrawn="1"/>
        </p:nvSpPr>
        <p:spPr>
          <a:xfrm>
            <a:off x="1761565" y="-1936376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2347274" y="-101809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750061445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gue Slide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5719" cy="68562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53606" y="3319453"/>
            <a:ext cx="11097684" cy="1994104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l">
              <a:defRPr lang="en-US" sz="4000" b="1" spc="0" dirty="0">
                <a:solidFill>
                  <a:schemeClr val="bg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553606" y="5361683"/>
            <a:ext cx="11104958" cy="715903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lang="en-US" sz="2200" b="0" i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Click to edit Master text styles</a:t>
            </a:r>
          </a:p>
        </p:txBody>
      </p:sp>
      <p:pic>
        <p:nvPicPr>
          <p:cNvPr id="12" name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326992" y="6255144"/>
            <a:ext cx="608055" cy="42560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 7"/>
          <p:cNvGrpSpPr/>
          <p:nvPr userDrawn="1"/>
        </p:nvGrpSpPr>
        <p:grpSpPr>
          <a:xfrm rot="1138944" flipH="1">
            <a:off x="9091298" y="382808"/>
            <a:ext cx="621627" cy="561449"/>
            <a:chOff x="9383200" y="2922031"/>
            <a:chExt cx="740448" cy="668764"/>
          </a:xfrm>
        </p:grpSpPr>
        <p:sp>
          <p:nvSpPr>
            <p:cNvPr id="10" name="Shape"/>
            <p:cNvSpPr/>
            <p:nvPr/>
          </p:nvSpPr>
          <p:spPr>
            <a:xfrm>
              <a:off x="9761332" y="3337623"/>
              <a:ext cx="161571" cy="253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5" h="20233" extrusionOk="0">
                  <a:moveTo>
                    <a:pt x="20461" y="12067"/>
                  </a:moveTo>
                  <a:cubicBezTo>
                    <a:pt x="20461" y="12067"/>
                    <a:pt x="20845" y="11695"/>
                    <a:pt x="20566" y="11338"/>
                  </a:cubicBezTo>
                  <a:cubicBezTo>
                    <a:pt x="20692" y="11027"/>
                    <a:pt x="20427" y="10726"/>
                    <a:pt x="19663" y="10496"/>
                  </a:cubicBezTo>
                  <a:cubicBezTo>
                    <a:pt x="18899" y="10265"/>
                    <a:pt x="18040" y="10149"/>
                    <a:pt x="17532" y="10056"/>
                  </a:cubicBezTo>
                  <a:cubicBezTo>
                    <a:pt x="17025" y="9963"/>
                    <a:pt x="16668" y="9958"/>
                    <a:pt x="16504" y="9524"/>
                  </a:cubicBezTo>
                  <a:cubicBezTo>
                    <a:pt x="16339" y="9090"/>
                    <a:pt x="16014" y="8403"/>
                    <a:pt x="16290" y="7604"/>
                  </a:cubicBezTo>
                  <a:cubicBezTo>
                    <a:pt x="16566" y="6804"/>
                    <a:pt x="16753" y="6681"/>
                    <a:pt x="15778" y="5974"/>
                  </a:cubicBezTo>
                  <a:cubicBezTo>
                    <a:pt x="14803" y="5268"/>
                    <a:pt x="12905" y="3880"/>
                    <a:pt x="11728" y="3150"/>
                  </a:cubicBezTo>
                  <a:cubicBezTo>
                    <a:pt x="10552" y="2421"/>
                    <a:pt x="8592" y="1134"/>
                    <a:pt x="7976" y="523"/>
                  </a:cubicBezTo>
                  <a:cubicBezTo>
                    <a:pt x="7359" y="-89"/>
                    <a:pt x="6179" y="-421"/>
                    <a:pt x="7854" y="1015"/>
                  </a:cubicBezTo>
                  <a:cubicBezTo>
                    <a:pt x="7167" y="630"/>
                    <a:pt x="4620" y="-778"/>
                    <a:pt x="6964" y="1095"/>
                  </a:cubicBezTo>
                  <a:cubicBezTo>
                    <a:pt x="5783" y="672"/>
                    <a:pt x="4221" y="-64"/>
                    <a:pt x="6277" y="1487"/>
                  </a:cubicBezTo>
                  <a:cubicBezTo>
                    <a:pt x="5912" y="1608"/>
                    <a:pt x="5828" y="1688"/>
                    <a:pt x="6673" y="2236"/>
                  </a:cubicBezTo>
                  <a:cubicBezTo>
                    <a:pt x="6219" y="2257"/>
                    <a:pt x="5895" y="2148"/>
                    <a:pt x="6886" y="2802"/>
                  </a:cubicBezTo>
                  <a:cubicBezTo>
                    <a:pt x="6335" y="2848"/>
                    <a:pt x="5941" y="2966"/>
                    <a:pt x="7063" y="3580"/>
                  </a:cubicBezTo>
                  <a:cubicBezTo>
                    <a:pt x="6688" y="3736"/>
                    <a:pt x="6174" y="3661"/>
                    <a:pt x="8448" y="4893"/>
                  </a:cubicBezTo>
                  <a:cubicBezTo>
                    <a:pt x="7905" y="5012"/>
                    <a:pt x="7579" y="5101"/>
                    <a:pt x="8482" y="5655"/>
                  </a:cubicBezTo>
                  <a:cubicBezTo>
                    <a:pt x="8018" y="6000"/>
                    <a:pt x="7838" y="6196"/>
                    <a:pt x="8313" y="6106"/>
                  </a:cubicBezTo>
                  <a:cubicBezTo>
                    <a:pt x="8042" y="6310"/>
                    <a:pt x="7698" y="6650"/>
                    <a:pt x="8082" y="6567"/>
                  </a:cubicBezTo>
                  <a:cubicBezTo>
                    <a:pt x="8010" y="6704"/>
                    <a:pt x="7584" y="6927"/>
                    <a:pt x="8003" y="6920"/>
                  </a:cubicBezTo>
                  <a:cubicBezTo>
                    <a:pt x="7996" y="7136"/>
                    <a:pt x="7879" y="7321"/>
                    <a:pt x="8412" y="7237"/>
                  </a:cubicBezTo>
                  <a:cubicBezTo>
                    <a:pt x="8134" y="7657"/>
                    <a:pt x="8153" y="7786"/>
                    <a:pt x="8453" y="7783"/>
                  </a:cubicBezTo>
                  <a:cubicBezTo>
                    <a:pt x="8261" y="8213"/>
                    <a:pt x="8189" y="8350"/>
                    <a:pt x="8642" y="8329"/>
                  </a:cubicBezTo>
                  <a:cubicBezTo>
                    <a:pt x="8323" y="8690"/>
                    <a:pt x="8360" y="8857"/>
                    <a:pt x="8758" y="8920"/>
                  </a:cubicBezTo>
                  <a:cubicBezTo>
                    <a:pt x="8354" y="9362"/>
                    <a:pt x="8324" y="9557"/>
                    <a:pt x="8158" y="9611"/>
                  </a:cubicBezTo>
                  <a:cubicBezTo>
                    <a:pt x="7993" y="9664"/>
                    <a:pt x="6523" y="9787"/>
                    <a:pt x="5870" y="9876"/>
                  </a:cubicBezTo>
                  <a:cubicBezTo>
                    <a:pt x="5217" y="9964"/>
                    <a:pt x="3786" y="9965"/>
                    <a:pt x="3020" y="9933"/>
                  </a:cubicBezTo>
                  <a:cubicBezTo>
                    <a:pt x="2255" y="9901"/>
                    <a:pt x="-165" y="9916"/>
                    <a:pt x="523" y="10102"/>
                  </a:cubicBezTo>
                  <a:cubicBezTo>
                    <a:pt x="-60" y="10253"/>
                    <a:pt x="-195" y="10400"/>
                    <a:pt x="320" y="10567"/>
                  </a:cubicBezTo>
                  <a:cubicBezTo>
                    <a:pt x="282" y="10689"/>
                    <a:pt x="393" y="10720"/>
                    <a:pt x="934" y="10799"/>
                  </a:cubicBezTo>
                  <a:cubicBezTo>
                    <a:pt x="954" y="10928"/>
                    <a:pt x="1401" y="11122"/>
                    <a:pt x="2782" y="11188"/>
                  </a:cubicBezTo>
                  <a:cubicBezTo>
                    <a:pt x="4164" y="11254"/>
                    <a:pt x="6909" y="11438"/>
                    <a:pt x="8039" y="11548"/>
                  </a:cubicBezTo>
                  <a:cubicBezTo>
                    <a:pt x="9168" y="11657"/>
                    <a:pt x="10225" y="12192"/>
                    <a:pt x="10836" y="12243"/>
                  </a:cubicBezTo>
                  <a:cubicBezTo>
                    <a:pt x="10847" y="12497"/>
                    <a:pt x="10718" y="12627"/>
                    <a:pt x="11425" y="12653"/>
                  </a:cubicBezTo>
                  <a:cubicBezTo>
                    <a:pt x="11404" y="13012"/>
                    <a:pt x="11520" y="13025"/>
                    <a:pt x="11963" y="13039"/>
                  </a:cubicBezTo>
                  <a:cubicBezTo>
                    <a:pt x="11808" y="13346"/>
                    <a:pt x="12029" y="13498"/>
                    <a:pt x="12635" y="13566"/>
                  </a:cubicBezTo>
                  <a:cubicBezTo>
                    <a:pt x="12534" y="13988"/>
                    <a:pt x="12696" y="14043"/>
                    <a:pt x="12929" y="14160"/>
                  </a:cubicBezTo>
                  <a:cubicBezTo>
                    <a:pt x="13162" y="14276"/>
                    <a:pt x="12599" y="14556"/>
                    <a:pt x="13450" y="14598"/>
                  </a:cubicBezTo>
                  <a:cubicBezTo>
                    <a:pt x="13670" y="14659"/>
                    <a:pt x="13139" y="15123"/>
                    <a:pt x="14133" y="15090"/>
                  </a:cubicBezTo>
                  <a:cubicBezTo>
                    <a:pt x="14074" y="15282"/>
                    <a:pt x="14031" y="15422"/>
                    <a:pt x="14702" y="15372"/>
                  </a:cubicBezTo>
                  <a:cubicBezTo>
                    <a:pt x="14615" y="15560"/>
                    <a:pt x="14606" y="15975"/>
                    <a:pt x="14950" y="15923"/>
                  </a:cubicBezTo>
                  <a:cubicBezTo>
                    <a:pt x="15294" y="15872"/>
                    <a:pt x="15294" y="15872"/>
                    <a:pt x="15294" y="15872"/>
                  </a:cubicBezTo>
                  <a:cubicBezTo>
                    <a:pt x="15294" y="15872"/>
                    <a:pt x="14773" y="16499"/>
                    <a:pt x="14749" y="16768"/>
                  </a:cubicBezTo>
                  <a:cubicBezTo>
                    <a:pt x="14727" y="17036"/>
                    <a:pt x="14874" y="17233"/>
                    <a:pt x="15387" y="17020"/>
                  </a:cubicBezTo>
                  <a:cubicBezTo>
                    <a:pt x="15337" y="17087"/>
                    <a:pt x="15679" y="16945"/>
                    <a:pt x="15470" y="17427"/>
                  </a:cubicBezTo>
                  <a:cubicBezTo>
                    <a:pt x="15263" y="17910"/>
                    <a:pt x="15635" y="17861"/>
                    <a:pt x="16109" y="17680"/>
                  </a:cubicBezTo>
                  <a:cubicBezTo>
                    <a:pt x="16049" y="17872"/>
                    <a:pt x="15899" y="18650"/>
                    <a:pt x="16563" y="18526"/>
                  </a:cubicBezTo>
                  <a:cubicBezTo>
                    <a:pt x="16404" y="18851"/>
                    <a:pt x="16493" y="19530"/>
                    <a:pt x="17198" y="18887"/>
                  </a:cubicBezTo>
                  <a:cubicBezTo>
                    <a:pt x="17078" y="19469"/>
                    <a:pt x="16900" y="20822"/>
                    <a:pt x="18025" y="19396"/>
                  </a:cubicBezTo>
                  <a:cubicBezTo>
                    <a:pt x="18104" y="20109"/>
                    <a:pt x="18180" y="20732"/>
                    <a:pt x="18962" y="19646"/>
                  </a:cubicBezTo>
                  <a:cubicBezTo>
                    <a:pt x="19494" y="19562"/>
                    <a:pt x="19894" y="19715"/>
                    <a:pt x="20370" y="18559"/>
                  </a:cubicBezTo>
                  <a:cubicBezTo>
                    <a:pt x="20845" y="17403"/>
                    <a:pt x="21405" y="15877"/>
                    <a:pt x="21303" y="14853"/>
                  </a:cubicBezTo>
                  <a:cubicBezTo>
                    <a:pt x="21200" y="13830"/>
                    <a:pt x="21168" y="13646"/>
                    <a:pt x="20279" y="13238"/>
                  </a:cubicBezTo>
                  <a:cubicBezTo>
                    <a:pt x="19391" y="12831"/>
                    <a:pt x="18756" y="12470"/>
                    <a:pt x="18681" y="12425"/>
                  </a:cubicBezTo>
                  <a:cubicBezTo>
                    <a:pt x="18605" y="12381"/>
                    <a:pt x="18320" y="12240"/>
                    <a:pt x="18790" y="12167"/>
                  </a:cubicBezTo>
                  <a:cubicBezTo>
                    <a:pt x="19260" y="12094"/>
                    <a:pt x="19809" y="11957"/>
                    <a:pt x="19941" y="11918"/>
                  </a:cubicBezTo>
                  <a:cubicBezTo>
                    <a:pt x="20072" y="11878"/>
                    <a:pt x="20342" y="11873"/>
                    <a:pt x="20461" y="12067"/>
                  </a:cubicBezTo>
                  <a:close/>
                </a:path>
              </a:pathLst>
            </a:custGeom>
            <a:solidFill>
              <a:srgbClr val="3E6E84"/>
            </a:solidFill>
            <a:ln w="12700">
              <a:miter lim="400000"/>
            </a:ln>
          </p:spPr>
          <p:txBody>
            <a:bodyPr lIns="9523" tIns="9523" rIns="9523" bIns="9523" anchor="ctr"/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  <p:sp>
          <p:nvSpPr>
            <p:cNvPr id="13" name="Shape"/>
            <p:cNvSpPr/>
            <p:nvPr/>
          </p:nvSpPr>
          <p:spPr>
            <a:xfrm>
              <a:off x="9904770" y="2922031"/>
              <a:ext cx="218878" cy="287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110" extrusionOk="0">
                  <a:moveTo>
                    <a:pt x="20274" y="8685"/>
                  </a:moveTo>
                  <a:cubicBezTo>
                    <a:pt x="20274" y="8685"/>
                    <a:pt x="19417" y="8463"/>
                    <a:pt x="18863" y="8584"/>
                  </a:cubicBezTo>
                  <a:cubicBezTo>
                    <a:pt x="18309" y="8705"/>
                    <a:pt x="18175" y="7464"/>
                    <a:pt x="16084" y="7899"/>
                  </a:cubicBezTo>
                  <a:cubicBezTo>
                    <a:pt x="13992" y="8334"/>
                    <a:pt x="12950" y="8970"/>
                    <a:pt x="12223" y="8267"/>
                  </a:cubicBezTo>
                  <a:cubicBezTo>
                    <a:pt x="11495" y="7565"/>
                    <a:pt x="11292" y="6964"/>
                    <a:pt x="11333" y="6179"/>
                  </a:cubicBezTo>
                  <a:cubicBezTo>
                    <a:pt x="11375" y="5396"/>
                    <a:pt x="10739" y="4932"/>
                    <a:pt x="9143" y="4053"/>
                  </a:cubicBezTo>
                  <a:cubicBezTo>
                    <a:pt x="7546" y="3174"/>
                    <a:pt x="4874" y="1131"/>
                    <a:pt x="4354" y="448"/>
                  </a:cubicBezTo>
                  <a:cubicBezTo>
                    <a:pt x="3833" y="-235"/>
                    <a:pt x="3857" y="-25"/>
                    <a:pt x="3855" y="342"/>
                  </a:cubicBezTo>
                  <a:cubicBezTo>
                    <a:pt x="3853" y="708"/>
                    <a:pt x="3673" y="833"/>
                    <a:pt x="3704" y="1063"/>
                  </a:cubicBezTo>
                  <a:cubicBezTo>
                    <a:pt x="3736" y="1293"/>
                    <a:pt x="3562" y="1288"/>
                    <a:pt x="3597" y="1603"/>
                  </a:cubicBezTo>
                  <a:cubicBezTo>
                    <a:pt x="3633" y="1919"/>
                    <a:pt x="3377" y="1996"/>
                    <a:pt x="3416" y="2396"/>
                  </a:cubicBezTo>
                  <a:cubicBezTo>
                    <a:pt x="3456" y="2796"/>
                    <a:pt x="3268" y="2752"/>
                    <a:pt x="3374" y="3030"/>
                  </a:cubicBezTo>
                  <a:cubicBezTo>
                    <a:pt x="3481" y="3308"/>
                    <a:pt x="3302" y="3433"/>
                    <a:pt x="3374" y="3697"/>
                  </a:cubicBezTo>
                  <a:cubicBezTo>
                    <a:pt x="3447" y="3961"/>
                    <a:pt x="3247" y="3962"/>
                    <a:pt x="3309" y="4271"/>
                  </a:cubicBezTo>
                  <a:cubicBezTo>
                    <a:pt x="3370" y="4580"/>
                    <a:pt x="3387" y="4771"/>
                    <a:pt x="3602" y="4960"/>
                  </a:cubicBezTo>
                  <a:cubicBezTo>
                    <a:pt x="3819" y="5150"/>
                    <a:pt x="3449" y="5230"/>
                    <a:pt x="3869" y="5505"/>
                  </a:cubicBezTo>
                  <a:cubicBezTo>
                    <a:pt x="4289" y="5779"/>
                    <a:pt x="4139" y="5833"/>
                    <a:pt x="4347" y="6003"/>
                  </a:cubicBezTo>
                  <a:cubicBezTo>
                    <a:pt x="4555" y="6173"/>
                    <a:pt x="4537" y="6349"/>
                    <a:pt x="4632" y="6522"/>
                  </a:cubicBezTo>
                  <a:cubicBezTo>
                    <a:pt x="4728" y="6695"/>
                    <a:pt x="4416" y="7000"/>
                    <a:pt x="4723" y="7127"/>
                  </a:cubicBezTo>
                  <a:cubicBezTo>
                    <a:pt x="4953" y="7356"/>
                    <a:pt x="5024" y="7986"/>
                    <a:pt x="5196" y="8358"/>
                  </a:cubicBezTo>
                  <a:cubicBezTo>
                    <a:pt x="5368" y="8729"/>
                    <a:pt x="5643" y="9444"/>
                    <a:pt x="5768" y="9697"/>
                  </a:cubicBezTo>
                  <a:cubicBezTo>
                    <a:pt x="5893" y="9950"/>
                    <a:pt x="6326" y="10479"/>
                    <a:pt x="6140" y="10735"/>
                  </a:cubicBezTo>
                  <a:cubicBezTo>
                    <a:pt x="5952" y="10991"/>
                    <a:pt x="5619" y="11537"/>
                    <a:pt x="5183" y="11891"/>
                  </a:cubicBezTo>
                  <a:cubicBezTo>
                    <a:pt x="4747" y="12244"/>
                    <a:pt x="2955" y="13604"/>
                    <a:pt x="2443" y="13909"/>
                  </a:cubicBezTo>
                  <a:cubicBezTo>
                    <a:pt x="1932" y="14214"/>
                    <a:pt x="62" y="15225"/>
                    <a:pt x="6" y="15452"/>
                  </a:cubicBezTo>
                  <a:cubicBezTo>
                    <a:pt x="-49" y="15680"/>
                    <a:pt x="308" y="16162"/>
                    <a:pt x="906" y="15859"/>
                  </a:cubicBezTo>
                  <a:cubicBezTo>
                    <a:pt x="1504" y="15556"/>
                    <a:pt x="2198" y="15426"/>
                    <a:pt x="3351" y="15154"/>
                  </a:cubicBezTo>
                  <a:cubicBezTo>
                    <a:pt x="4503" y="14881"/>
                    <a:pt x="5133" y="14657"/>
                    <a:pt x="5690" y="14471"/>
                  </a:cubicBezTo>
                  <a:cubicBezTo>
                    <a:pt x="6246" y="14285"/>
                    <a:pt x="7156" y="14194"/>
                    <a:pt x="7981" y="14036"/>
                  </a:cubicBezTo>
                  <a:cubicBezTo>
                    <a:pt x="8807" y="13877"/>
                    <a:pt x="8825" y="13701"/>
                    <a:pt x="9429" y="14086"/>
                  </a:cubicBezTo>
                  <a:cubicBezTo>
                    <a:pt x="10036" y="14471"/>
                    <a:pt x="10751" y="15068"/>
                    <a:pt x="11227" y="15265"/>
                  </a:cubicBezTo>
                  <a:cubicBezTo>
                    <a:pt x="11703" y="15463"/>
                    <a:pt x="12081" y="15553"/>
                    <a:pt x="11813" y="15675"/>
                  </a:cubicBezTo>
                  <a:cubicBezTo>
                    <a:pt x="11546" y="15798"/>
                    <a:pt x="11679" y="15920"/>
                    <a:pt x="12049" y="16140"/>
                  </a:cubicBezTo>
                  <a:cubicBezTo>
                    <a:pt x="12420" y="16361"/>
                    <a:pt x="12240" y="16336"/>
                    <a:pt x="12373" y="16608"/>
                  </a:cubicBezTo>
                  <a:cubicBezTo>
                    <a:pt x="12506" y="16881"/>
                    <a:pt x="12925" y="16854"/>
                    <a:pt x="13088" y="17055"/>
                  </a:cubicBezTo>
                  <a:cubicBezTo>
                    <a:pt x="13251" y="17256"/>
                    <a:pt x="13127" y="17305"/>
                    <a:pt x="13362" y="17469"/>
                  </a:cubicBezTo>
                  <a:cubicBezTo>
                    <a:pt x="13596" y="17633"/>
                    <a:pt x="13966" y="18370"/>
                    <a:pt x="14199" y="18384"/>
                  </a:cubicBezTo>
                  <a:cubicBezTo>
                    <a:pt x="14434" y="18397"/>
                    <a:pt x="14337" y="18741"/>
                    <a:pt x="14829" y="18978"/>
                  </a:cubicBezTo>
                  <a:cubicBezTo>
                    <a:pt x="15320" y="19216"/>
                    <a:pt x="15563" y="19550"/>
                    <a:pt x="15918" y="19580"/>
                  </a:cubicBezTo>
                  <a:cubicBezTo>
                    <a:pt x="16273" y="19610"/>
                    <a:pt x="16478" y="19996"/>
                    <a:pt x="17045" y="20131"/>
                  </a:cubicBezTo>
                  <a:cubicBezTo>
                    <a:pt x="17612" y="20266"/>
                    <a:pt x="17341" y="20454"/>
                    <a:pt x="18066" y="20554"/>
                  </a:cubicBezTo>
                  <a:cubicBezTo>
                    <a:pt x="18790" y="20654"/>
                    <a:pt x="18847" y="20728"/>
                    <a:pt x="19440" y="20857"/>
                  </a:cubicBezTo>
                  <a:cubicBezTo>
                    <a:pt x="20033" y="20986"/>
                    <a:pt x="20255" y="21045"/>
                    <a:pt x="20655" y="21044"/>
                  </a:cubicBezTo>
                  <a:cubicBezTo>
                    <a:pt x="21055" y="21043"/>
                    <a:pt x="21551" y="21365"/>
                    <a:pt x="21227" y="20596"/>
                  </a:cubicBezTo>
                  <a:cubicBezTo>
                    <a:pt x="20902" y="19828"/>
                    <a:pt x="20292" y="17873"/>
                    <a:pt x="19547" y="16528"/>
                  </a:cubicBezTo>
                  <a:cubicBezTo>
                    <a:pt x="18801" y="15184"/>
                    <a:pt x="17894" y="14091"/>
                    <a:pt x="16994" y="13534"/>
                  </a:cubicBezTo>
                  <a:cubicBezTo>
                    <a:pt x="16093" y="12977"/>
                    <a:pt x="15142" y="12065"/>
                    <a:pt x="15043" y="11958"/>
                  </a:cubicBezTo>
                  <a:cubicBezTo>
                    <a:pt x="14945" y="11850"/>
                    <a:pt x="14978" y="11713"/>
                    <a:pt x="15388" y="11516"/>
                  </a:cubicBezTo>
                  <a:cubicBezTo>
                    <a:pt x="15798" y="11319"/>
                    <a:pt x="16508" y="10712"/>
                    <a:pt x="16726" y="10535"/>
                  </a:cubicBezTo>
                  <a:cubicBezTo>
                    <a:pt x="16945" y="10359"/>
                    <a:pt x="17752" y="9559"/>
                    <a:pt x="18169" y="9381"/>
                  </a:cubicBezTo>
                  <a:cubicBezTo>
                    <a:pt x="18587" y="9204"/>
                    <a:pt x="19103" y="8984"/>
                    <a:pt x="19664" y="8883"/>
                  </a:cubicBezTo>
                  <a:cubicBezTo>
                    <a:pt x="20225" y="8782"/>
                    <a:pt x="20274" y="8685"/>
                    <a:pt x="20274" y="8685"/>
                  </a:cubicBezTo>
                  <a:close/>
                </a:path>
              </a:pathLst>
            </a:custGeom>
            <a:solidFill>
              <a:srgbClr val="3E6E84"/>
            </a:solidFill>
            <a:ln w="12700">
              <a:miter lim="400000"/>
            </a:ln>
          </p:spPr>
          <p:txBody>
            <a:bodyPr lIns="9523" tIns="9523" rIns="9523" bIns="9523" anchor="ctr"/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  <p:sp>
          <p:nvSpPr>
            <p:cNvPr id="14" name="Shape"/>
            <p:cNvSpPr/>
            <p:nvPr userDrawn="1"/>
          </p:nvSpPr>
          <p:spPr>
            <a:xfrm rot="20700000">
              <a:off x="9383200" y="3277078"/>
              <a:ext cx="161570" cy="253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5" h="20233" extrusionOk="0">
                  <a:moveTo>
                    <a:pt x="20461" y="12067"/>
                  </a:moveTo>
                  <a:cubicBezTo>
                    <a:pt x="20461" y="12067"/>
                    <a:pt x="20845" y="11695"/>
                    <a:pt x="20566" y="11338"/>
                  </a:cubicBezTo>
                  <a:cubicBezTo>
                    <a:pt x="20692" y="11027"/>
                    <a:pt x="20427" y="10726"/>
                    <a:pt x="19663" y="10496"/>
                  </a:cubicBezTo>
                  <a:cubicBezTo>
                    <a:pt x="18899" y="10265"/>
                    <a:pt x="18040" y="10149"/>
                    <a:pt x="17532" y="10056"/>
                  </a:cubicBezTo>
                  <a:cubicBezTo>
                    <a:pt x="17025" y="9963"/>
                    <a:pt x="16668" y="9958"/>
                    <a:pt x="16504" y="9524"/>
                  </a:cubicBezTo>
                  <a:cubicBezTo>
                    <a:pt x="16339" y="9090"/>
                    <a:pt x="16014" y="8403"/>
                    <a:pt x="16290" y="7604"/>
                  </a:cubicBezTo>
                  <a:cubicBezTo>
                    <a:pt x="16566" y="6804"/>
                    <a:pt x="16753" y="6681"/>
                    <a:pt x="15778" y="5974"/>
                  </a:cubicBezTo>
                  <a:cubicBezTo>
                    <a:pt x="14803" y="5268"/>
                    <a:pt x="12905" y="3880"/>
                    <a:pt x="11728" y="3150"/>
                  </a:cubicBezTo>
                  <a:cubicBezTo>
                    <a:pt x="10552" y="2421"/>
                    <a:pt x="8592" y="1134"/>
                    <a:pt x="7976" y="523"/>
                  </a:cubicBezTo>
                  <a:cubicBezTo>
                    <a:pt x="7359" y="-89"/>
                    <a:pt x="6179" y="-421"/>
                    <a:pt x="7854" y="1015"/>
                  </a:cubicBezTo>
                  <a:cubicBezTo>
                    <a:pt x="7167" y="630"/>
                    <a:pt x="4620" y="-778"/>
                    <a:pt x="6964" y="1095"/>
                  </a:cubicBezTo>
                  <a:cubicBezTo>
                    <a:pt x="5783" y="672"/>
                    <a:pt x="4221" y="-64"/>
                    <a:pt x="6277" y="1487"/>
                  </a:cubicBezTo>
                  <a:cubicBezTo>
                    <a:pt x="5912" y="1608"/>
                    <a:pt x="5828" y="1688"/>
                    <a:pt x="6673" y="2236"/>
                  </a:cubicBezTo>
                  <a:cubicBezTo>
                    <a:pt x="6219" y="2257"/>
                    <a:pt x="5895" y="2148"/>
                    <a:pt x="6886" y="2802"/>
                  </a:cubicBezTo>
                  <a:cubicBezTo>
                    <a:pt x="6335" y="2848"/>
                    <a:pt x="5941" y="2966"/>
                    <a:pt x="7063" y="3580"/>
                  </a:cubicBezTo>
                  <a:cubicBezTo>
                    <a:pt x="6688" y="3736"/>
                    <a:pt x="6174" y="3661"/>
                    <a:pt x="8448" y="4893"/>
                  </a:cubicBezTo>
                  <a:cubicBezTo>
                    <a:pt x="7905" y="5012"/>
                    <a:pt x="7579" y="5101"/>
                    <a:pt x="8482" y="5655"/>
                  </a:cubicBezTo>
                  <a:cubicBezTo>
                    <a:pt x="8018" y="6000"/>
                    <a:pt x="7838" y="6196"/>
                    <a:pt x="8313" y="6106"/>
                  </a:cubicBezTo>
                  <a:cubicBezTo>
                    <a:pt x="8042" y="6310"/>
                    <a:pt x="7698" y="6650"/>
                    <a:pt x="8082" y="6567"/>
                  </a:cubicBezTo>
                  <a:cubicBezTo>
                    <a:pt x="8010" y="6704"/>
                    <a:pt x="7584" y="6927"/>
                    <a:pt x="8003" y="6920"/>
                  </a:cubicBezTo>
                  <a:cubicBezTo>
                    <a:pt x="7996" y="7136"/>
                    <a:pt x="7879" y="7321"/>
                    <a:pt x="8412" y="7237"/>
                  </a:cubicBezTo>
                  <a:cubicBezTo>
                    <a:pt x="8134" y="7657"/>
                    <a:pt x="8153" y="7786"/>
                    <a:pt x="8453" y="7783"/>
                  </a:cubicBezTo>
                  <a:cubicBezTo>
                    <a:pt x="8261" y="8213"/>
                    <a:pt x="8189" y="8350"/>
                    <a:pt x="8642" y="8329"/>
                  </a:cubicBezTo>
                  <a:cubicBezTo>
                    <a:pt x="8323" y="8690"/>
                    <a:pt x="8360" y="8857"/>
                    <a:pt x="8758" y="8920"/>
                  </a:cubicBezTo>
                  <a:cubicBezTo>
                    <a:pt x="8354" y="9362"/>
                    <a:pt x="8324" y="9557"/>
                    <a:pt x="8158" y="9611"/>
                  </a:cubicBezTo>
                  <a:cubicBezTo>
                    <a:pt x="7993" y="9664"/>
                    <a:pt x="6523" y="9787"/>
                    <a:pt x="5870" y="9876"/>
                  </a:cubicBezTo>
                  <a:cubicBezTo>
                    <a:pt x="5217" y="9964"/>
                    <a:pt x="3786" y="9965"/>
                    <a:pt x="3020" y="9933"/>
                  </a:cubicBezTo>
                  <a:cubicBezTo>
                    <a:pt x="2255" y="9901"/>
                    <a:pt x="-165" y="9916"/>
                    <a:pt x="523" y="10102"/>
                  </a:cubicBezTo>
                  <a:cubicBezTo>
                    <a:pt x="-60" y="10253"/>
                    <a:pt x="-195" y="10400"/>
                    <a:pt x="320" y="10567"/>
                  </a:cubicBezTo>
                  <a:cubicBezTo>
                    <a:pt x="282" y="10689"/>
                    <a:pt x="393" y="10720"/>
                    <a:pt x="934" y="10799"/>
                  </a:cubicBezTo>
                  <a:cubicBezTo>
                    <a:pt x="954" y="10928"/>
                    <a:pt x="1401" y="11122"/>
                    <a:pt x="2782" y="11188"/>
                  </a:cubicBezTo>
                  <a:cubicBezTo>
                    <a:pt x="4164" y="11254"/>
                    <a:pt x="6909" y="11438"/>
                    <a:pt x="8039" y="11548"/>
                  </a:cubicBezTo>
                  <a:cubicBezTo>
                    <a:pt x="9168" y="11657"/>
                    <a:pt x="10225" y="12192"/>
                    <a:pt x="10836" y="12243"/>
                  </a:cubicBezTo>
                  <a:cubicBezTo>
                    <a:pt x="10847" y="12497"/>
                    <a:pt x="10718" y="12627"/>
                    <a:pt x="11425" y="12653"/>
                  </a:cubicBezTo>
                  <a:cubicBezTo>
                    <a:pt x="11404" y="13012"/>
                    <a:pt x="11520" y="13025"/>
                    <a:pt x="11963" y="13039"/>
                  </a:cubicBezTo>
                  <a:cubicBezTo>
                    <a:pt x="11808" y="13346"/>
                    <a:pt x="12029" y="13498"/>
                    <a:pt x="12635" y="13566"/>
                  </a:cubicBezTo>
                  <a:cubicBezTo>
                    <a:pt x="12534" y="13988"/>
                    <a:pt x="12696" y="14043"/>
                    <a:pt x="12929" y="14160"/>
                  </a:cubicBezTo>
                  <a:cubicBezTo>
                    <a:pt x="13162" y="14276"/>
                    <a:pt x="12599" y="14556"/>
                    <a:pt x="13450" y="14598"/>
                  </a:cubicBezTo>
                  <a:cubicBezTo>
                    <a:pt x="13670" y="14659"/>
                    <a:pt x="13139" y="15123"/>
                    <a:pt x="14133" y="15090"/>
                  </a:cubicBezTo>
                  <a:cubicBezTo>
                    <a:pt x="14074" y="15282"/>
                    <a:pt x="14031" y="15422"/>
                    <a:pt x="14702" y="15372"/>
                  </a:cubicBezTo>
                  <a:cubicBezTo>
                    <a:pt x="14615" y="15560"/>
                    <a:pt x="14606" y="15975"/>
                    <a:pt x="14950" y="15923"/>
                  </a:cubicBezTo>
                  <a:cubicBezTo>
                    <a:pt x="15294" y="15872"/>
                    <a:pt x="15294" y="15872"/>
                    <a:pt x="15294" y="15872"/>
                  </a:cubicBezTo>
                  <a:cubicBezTo>
                    <a:pt x="15294" y="15872"/>
                    <a:pt x="14773" y="16499"/>
                    <a:pt x="14749" y="16768"/>
                  </a:cubicBezTo>
                  <a:cubicBezTo>
                    <a:pt x="14727" y="17036"/>
                    <a:pt x="14874" y="17233"/>
                    <a:pt x="15387" y="17020"/>
                  </a:cubicBezTo>
                  <a:cubicBezTo>
                    <a:pt x="15337" y="17087"/>
                    <a:pt x="15679" y="16945"/>
                    <a:pt x="15470" y="17427"/>
                  </a:cubicBezTo>
                  <a:cubicBezTo>
                    <a:pt x="15263" y="17910"/>
                    <a:pt x="15635" y="17861"/>
                    <a:pt x="16109" y="17680"/>
                  </a:cubicBezTo>
                  <a:cubicBezTo>
                    <a:pt x="16049" y="17872"/>
                    <a:pt x="15899" y="18650"/>
                    <a:pt x="16563" y="18526"/>
                  </a:cubicBezTo>
                  <a:cubicBezTo>
                    <a:pt x="16404" y="18851"/>
                    <a:pt x="16493" y="19530"/>
                    <a:pt x="17198" y="18887"/>
                  </a:cubicBezTo>
                  <a:cubicBezTo>
                    <a:pt x="17078" y="19469"/>
                    <a:pt x="16900" y="20822"/>
                    <a:pt x="18025" y="19396"/>
                  </a:cubicBezTo>
                  <a:cubicBezTo>
                    <a:pt x="18104" y="20109"/>
                    <a:pt x="18180" y="20732"/>
                    <a:pt x="18962" y="19646"/>
                  </a:cubicBezTo>
                  <a:cubicBezTo>
                    <a:pt x="19494" y="19562"/>
                    <a:pt x="19894" y="19715"/>
                    <a:pt x="20370" y="18559"/>
                  </a:cubicBezTo>
                  <a:cubicBezTo>
                    <a:pt x="20845" y="17403"/>
                    <a:pt x="21405" y="15877"/>
                    <a:pt x="21303" y="14853"/>
                  </a:cubicBezTo>
                  <a:cubicBezTo>
                    <a:pt x="21200" y="13830"/>
                    <a:pt x="21168" y="13646"/>
                    <a:pt x="20279" y="13238"/>
                  </a:cubicBezTo>
                  <a:cubicBezTo>
                    <a:pt x="19391" y="12831"/>
                    <a:pt x="18756" y="12470"/>
                    <a:pt x="18681" y="12425"/>
                  </a:cubicBezTo>
                  <a:cubicBezTo>
                    <a:pt x="18605" y="12381"/>
                    <a:pt x="18320" y="12240"/>
                    <a:pt x="18790" y="12167"/>
                  </a:cubicBezTo>
                  <a:cubicBezTo>
                    <a:pt x="19260" y="12094"/>
                    <a:pt x="19809" y="11957"/>
                    <a:pt x="19941" y="11918"/>
                  </a:cubicBezTo>
                  <a:cubicBezTo>
                    <a:pt x="20072" y="11878"/>
                    <a:pt x="20342" y="11873"/>
                    <a:pt x="20461" y="12067"/>
                  </a:cubicBezTo>
                  <a:close/>
                </a:path>
              </a:pathLst>
            </a:custGeom>
            <a:solidFill>
              <a:srgbClr val="3E6E84"/>
            </a:solidFill>
            <a:ln w="12700">
              <a:miter lim="400000"/>
            </a:ln>
          </p:spPr>
          <p:txBody>
            <a:bodyPr lIns="9523" tIns="9523" rIns="9523" bIns="9523" anchor="ctr"/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6994534" y="974235"/>
            <a:ext cx="867207" cy="685491"/>
            <a:chOff x="6772206" y="1104230"/>
            <a:chExt cx="946962" cy="748534"/>
          </a:xfrm>
        </p:grpSpPr>
        <p:sp>
          <p:nvSpPr>
            <p:cNvPr id="17" name="Shape"/>
            <p:cNvSpPr/>
            <p:nvPr/>
          </p:nvSpPr>
          <p:spPr>
            <a:xfrm flipH="1">
              <a:off x="6772206" y="1839522"/>
              <a:ext cx="917551" cy="13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18"/>
                  </a:moveTo>
                  <a:cubicBezTo>
                    <a:pt x="0" y="16745"/>
                    <a:pt x="1498" y="21600"/>
                    <a:pt x="3346" y="21600"/>
                  </a:cubicBezTo>
                  <a:cubicBezTo>
                    <a:pt x="5194" y="21600"/>
                    <a:pt x="21600" y="13413"/>
                    <a:pt x="21600" y="7528"/>
                  </a:cubicBezTo>
                  <a:cubicBezTo>
                    <a:pt x="21600" y="1562"/>
                    <a:pt x="5194" y="0"/>
                    <a:pt x="3346" y="0"/>
                  </a:cubicBezTo>
                  <a:cubicBezTo>
                    <a:pt x="1498" y="0"/>
                    <a:pt x="0" y="4854"/>
                    <a:pt x="0" y="10818"/>
                  </a:cubicBezTo>
                </a:path>
              </a:pathLst>
            </a:custGeom>
            <a:solidFill>
              <a:srgbClr val="3E6E84"/>
            </a:solidFill>
            <a:ln w="12700" cap="flat">
              <a:noFill/>
              <a:miter lim="400000"/>
            </a:ln>
            <a:effectLst/>
          </p:spPr>
          <p:txBody>
            <a:bodyPr wrap="square" lIns="9523" tIns="9523" rIns="9523" bIns="9523" numCol="1" anchor="ctr">
              <a:noAutofit/>
            </a:bodyPr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  <p:sp>
          <p:nvSpPr>
            <p:cNvPr id="18" name="Shape"/>
            <p:cNvSpPr/>
            <p:nvPr/>
          </p:nvSpPr>
          <p:spPr>
            <a:xfrm flipH="1">
              <a:off x="7197143" y="1104230"/>
              <a:ext cx="522025" cy="727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91" extrusionOk="0">
                  <a:moveTo>
                    <a:pt x="19294" y="18284"/>
                  </a:moveTo>
                  <a:lnTo>
                    <a:pt x="19212" y="18228"/>
                  </a:lnTo>
                  <a:lnTo>
                    <a:pt x="19222" y="18160"/>
                  </a:lnTo>
                  <a:lnTo>
                    <a:pt x="19221" y="18119"/>
                  </a:lnTo>
                  <a:lnTo>
                    <a:pt x="19341" y="18314"/>
                  </a:lnTo>
                  <a:lnTo>
                    <a:pt x="19294" y="18284"/>
                  </a:lnTo>
                  <a:moveTo>
                    <a:pt x="18646" y="18449"/>
                  </a:moveTo>
                  <a:lnTo>
                    <a:pt x="18640" y="18453"/>
                  </a:lnTo>
                  <a:lnTo>
                    <a:pt x="18631" y="18444"/>
                  </a:lnTo>
                  <a:lnTo>
                    <a:pt x="18562" y="18502"/>
                  </a:lnTo>
                  <a:lnTo>
                    <a:pt x="18475" y="18648"/>
                  </a:lnTo>
                  <a:lnTo>
                    <a:pt x="18455" y="18766"/>
                  </a:lnTo>
                  <a:lnTo>
                    <a:pt x="18428" y="18862"/>
                  </a:lnTo>
                  <a:lnTo>
                    <a:pt x="18327" y="18915"/>
                  </a:lnTo>
                  <a:lnTo>
                    <a:pt x="18200" y="18913"/>
                  </a:lnTo>
                  <a:lnTo>
                    <a:pt x="18087" y="18919"/>
                  </a:lnTo>
                  <a:lnTo>
                    <a:pt x="18035" y="18939"/>
                  </a:lnTo>
                  <a:lnTo>
                    <a:pt x="17995" y="18971"/>
                  </a:lnTo>
                  <a:lnTo>
                    <a:pt x="18006" y="18971"/>
                  </a:lnTo>
                  <a:lnTo>
                    <a:pt x="17985" y="19002"/>
                  </a:lnTo>
                  <a:lnTo>
                    <a:pt x="18008" y="19040"/>
                  </a:lnTo>
                  <a:lnTo>
                    <a:pt x="18059" y="19070"/>
                  </a:lnTo>
                  <a:lnTo>
                    <a:pt x="18058" y="19121"/>
                  </a:lnTo>
                  <a:lnTo>
                    <a:pt x="18016" y="19183"/>
                  </a:lnTo>
                  <a:lnTo>
                    <a:pt x="18055" y="19225"/>
                  </a:lnTo>
                  <a:lnTo>
                    <a:pt x="18155" y="19197"/>
                  </a:lnTo>
                  <a:lnTo>
                    <a:pt x="18250" y="19178"/>
                  </a:lnTo>
                  <a:lnTo>
                    <a:pt x="18332" y="19150"/>
                  </a:lnTo>
                  <a:lnTo>
                    <a:pt x="18332" y="19163"/>
                  </a:lnTo>
                  <a:lnTo>
                    <a:pt x="18368" y="19142"/>
                  </a:lnTo>
                  <a:lnTo>
                    <a:pt x="18378" y="19155"/>
                  </a:lnTo>
                  <a:lnTo>
                    <a:pt x="18306" y="19259"/>
                  </a:lnTo>
                  <a:lnTo>
                    <a:pt x="18297" y="19356"/>
                  </a:lnTo>
                  <a:lnTo>
                    <a:pt x="18319" y="19415"/>
                  </a:lnTo>
                  <a:lnTo>
                    <a:pt x="18264" y="19431"/>
                  </a:lnTo>
                  <a:lnTo>
                    <a:pt x="17686" y="18905"/>
                  </a:lnTo>
                  <a:lnTo>
                    <a:pt x="17686" y="18903"/>
                  </a:lnTo>
                  <a:lnTo>
                    <a:pt x="17686" y="18896"/>
                  </a:lnTo>
                  <a:lnTo>
                    <a:pt x="17593" y="18895"/>
                  </a:lnTo>
                  <a:lnTo>
                    <a:pt x="17593" y="18900"/>
                  </a:lnTo>
                  <a:lnTo>
                    <a:pt x="16576" y="18898"/>
                  </a:lnTo>
                  <a:lnTo>
                    <a:pt x="16584" y="18644"/>
                  </a:lnTo>
                  <a:lnTo>
                    <a:pt x="16514" y="18642"/>
                  </a:lnTo>
                  <a:lnTo>
                    <a:pt x="16505" y="18898"/>
                  </a:lnTo>
                  <a:lnTo>
                    <a:pt x="15946" y="18897"/>
                  </a:lnTo>
                  <a:lnTo>
                    <a:pt x="16238" y="17442"/>
                  </a:lnTo>
                  <a:lnTo>
                    <a:pt x="16252" y="17442"/>
                  </a:lnTo>
                  <a:cubicBezTo>
                    <a:pt x="16252" y="17442"/>
                    <a:pt x="16330" y="17355"/>
                    <a:pt x="16234" y="17266"/>
                  </a:cubicBezTo>
                  <a:cubicBezTo>
                    <a:pt x="16218" y="17266"/>
                    <a:pt x="16055" y="17268"/>
                    <a:pt x="15786" y="17270"/>
                  </a:cubicBezTo>
                  <a:lnTo>
                    <a:pt x="15815" y="17242"/>
                  </a:lnTo>
                  <a:lnTo>
                    <a:pt x="15828" y="17171"/>
                  </a:lnTo>
                  <a:lnTo>
                    <a:pt x="15802" y="17069"/>
                  </a:lnTo>
                  <a:cubicBezTo>
                    <a:pt x="15787" y="17040"/>
                    <a:pt x="15608" y="16517"/>
                    <a:pt x="15564" y="16449"/>
                  </a:cubicBezTo>
                  <a:cubicBezTo>
                    <a:pt x="15519" y="16380"/>
                    <a:pt x="15018" y="15042"/>
                    <a:pt x="14936" y="14860"/>
                  </a:cubicBezTo>
                  <a:cubicBezTo>
                    <a:pt x="14853" y="14678"/>
                    <a:pt x="14726" y="14273"/>
                    <a:pt x="14704" y="14210"/>
                  </a:cubicBezTo>
                  <a:lnTo>
                    <a:pt x="14618" y="14011"/>
                  </a:lnTo>
                  <a:lnTo>
                    <a:pt x="14553" y="13795"/>
                  </a:lnTo>
                  <a:cubicBezTo>
                    <a:pt x="14531" y="13733"/>
                    <a:pt x="14406" y="13466"/>
                    <a:pt x="14335" y="13331"/>
                  </a:cubicBezTo>
                  <a:cubicBezTo>
                    <a:pt x="14264" y="13195"/>
                    <a:pt x="13580" y="11476"/>
                    <a:pt x="13526" y="11337"/>
                  </a:cubicBezTo>
                  <a:cubicBezTo>
                    <a:pt x="13471" y="11197"/>
                    <a:pt x="13312" y="10716"/>
                    <a:pt x="13266" y="10669"/>
                  </a:cubicBezTo>
                  <a:lnTo>
                    <a:pt x="12634" y="9194"/>
                  </a:lnTo>
                  <a:lnTo>
                    <a:pt x="11828" y="7284"/>
                  </a:lnTo>
                  <a:lnTo>
                    <a:pt x="11779" y="7157"/>
                  </a:lnTo>
                  <a:cubicBezTo>
                    <a:pt x="11751" y="7118"/>
                    <a:pt x="11451" y="6416"/>
                    <a:pt x="11363" y="6277"/>
                  </a:cubicBezTo>
                  <a:cubicBezTo>
                    <a:pt x="11273" y="6136"/>
                    <a:pt x="10620" y="4766"/>
                    <a:pt x="10582" y="4695"/>
                  </a:cubicBezTo>
                  <a:cubicBezTo>
                    <a:pt x="10543" y="4622"/>
                    <a:pt x="10192" y="3874"/>
                    <a:pt x="10187" y="3857"/>
                  </a:cubicBezTo>
                  <a:cubicBezTo>
                    <a:pt x="10182" y="3840"/>
                    <a:pt x="10011" y="3514"/>
                    <a:pt x="9955" y="3429"/>
                  </a:cubicBezTo>
                  <a:cubicBezTo>
                    <a:pt x="9898" y="3345"/>
                    <a:pt x="8428" y="701"/>
                    <a:pt x="8393" y="650"/>
                  </a:cubicBezTo>
                  <a:lnTo>
                    <a:pt x="8324" y="598"/>
                  </a:lnTo>
                  <a:lnTo>
                    <a:pt x="8032" y="594"/>
                  </a:lnTo>
                  <a:lnTo>
                    <a:pt x="8012" y="695"/>
                  </a:lnTo>
                  <a:cubicBezTo>
                    <a:pt x="8005" y="724"/>
                    <a:pt x="8009" y="993"/>
                    <a:pt x="8000" y="1064"/>
                  </a:cubicBezTo>
                  <a:cubicBezTo>
                    <a:pt x="7992" y="1136"/>
                    <a:pt x="7949" y="2357"/>
                    <a:pt x="7935" y="2431"/>
                  </a:cubicBezTo>
                  <a:cubicBezTo>
                    <a:pt x="7921" y="2506"/>
                    <a:pt x="7924" y="2775"/>
                    <a:pt x="7924" y="2788"/>
                  </a:cubicBezTo>
                  <a:cubicBezTo>
                    <a:pt x="7923" y="2800"/>
                    <a:pt x="7860" y="3954"/>
                    <a:pt x="7857" y="4045"/>
                  </a:cubicBezTo>
                  <a:lnTo>
                    <a:pt x="7842" y="4231"/>
                  </a:lnTo>
                  <a:lnTo>
                    <a:pt x="7970" y="165"/>
                  </a:lnTo>
                  <a:lnTo>
                    <a:pt x="8088" y="91"/>
                  </a:lnTo>
                  <a:lnTo>
                    <a:pt x="19043" y="17829"/>
                  </a:lnTo>
                  <a:lnTo>
                    <a:pt x="18991" y="17817"/>
                  </a:lnTo>
                  <a:lnTo>
                    <a:pt x="19026" y="17811"/>
                  </a:lnTo>
                  <a:lnTo>
                    <a:pt x="18771" y="17801"/>
                  </a:lnTo>
                  <a:cubicBezTo>
                    <a:pt x="18612" y="17836"/>
                    <a:pt x="18610" y="17891"/>
                    <a:pt x="18609" y="17917"/>
                  </a:cubicBezTo>
                  <a:lnTo>
                    <a:pt x="18609" y="17922"/>
                  </a:lnTo>
                  <a:lnTo>
                    <a:pt x="18609" y="17929"/>
                  </a:lnTo>
                  <a:lnTo>
                    <a:pt x="18608" y="17954"/>
                  </a:lnTo>
                  <a:lnTo>
                    <a:pt x="18596" y="17996"/>
                  </a:lnTo>
                  <a:lnTo>
                    <a:pt x="18591" y="18001"/>
                  </a:lnTo>
                  <a:lnTo>
                    <a:pt x="18600" y="17998"/>
                  </a:lnTo>
                  <a:lnTo>
                    <a:pt x="18596" y="18008"/>
                  </a:lnTo>
                  <a:lnTo>
                    <a:pt x="18547" y="18066"/>
                  </a:lnTo>
                  <a:lnTo>
                    <a:pt x="18569" y="18075"/>
                  </a:lnTo>
                  <a:lnTo>
                    <a:pt x="18610" y="18072"/>
                  </a:lnTo>
                  <a:lnTo>
                    <a:pt x="18622" y="18252"/>
                  </a:lnTo>
                  <a:lnTo>
                    <a:pt x="18649" y="18332"/>
                  </a:lnTo>
                  <a:lnTo>
                    <a:pt x="18671" y="18374"/>
                  </a:lnTo>
                  <a:lnTo>
                    <a:pt x="18682" y="18404"/>
                  </a:lnTo>
                  <a:cubicBezTo>
                    <a:pt x="18682" y="18404"/>
                    <a:pt x="18646" y="18449"/>
                    <a:pt x="18646" y="18449"/>
                  </a:cubicBezTo>
                  <a:close/>
                  <a:moveTo>
                    <a:pt x="18123" y="19478"/>
                  </a:moveTo>
                  <a:lnTo>
                    <a:pt x="18090" y="19478"/>
                  </a:lnTo>
                  <a:lnTo>
                    <a:pt x="18106" y="19465"/>
                  </a:lnTo>
                  <a:lnTo>
                    <a:pt x="18012" y="19472"/>
                  </a:lnTo>
                  <a:cubicBezTo>
                    <a:pt x="18008" y="19473"/>
                    <a:pt x="17880" y="19475"/>
                    <a:pt x="17669" y="19475"/>
                  </a:cubicBezTo>
                  <a:lnTo>
                    <a:pt x="17685" y="18944"/>
                  </a:lnTo>
                  <a:lnTo>
                    <a:pt x="18229" y="19440"/>
                  </a:lnTo>
                  <a:lnTo>
                    <a:pt x="18212" y="19447"/>
                  </a:lnTo>
                  <a:lnTo>
                    <a:pt x="18123" y="19478"/>
                  </a:lnTo>
                  <a:moveTo>
                    <a:pt x="11480" y="19133"/>
                  </a:moveTo>
                  <a:lnTo>
                    <a:pt x="11376" y="19115"/>
                  </a:lnTo>
                  <a:lnTo>
                    <a:pt x="11270" y="18979"/>
                  </a:lnTo>
                  <a:lnTo>
                    <a:pt x="11189" y="18913"/>
                  </a:lnTo>
                  <a:lnTo>
                    <a:pt x="11587" y="18913"/>
                  </a:lnTo>
                  <a:lnTo>
                    <a:pt x="11576" y="19239"/>
                  </a:lnTo>
                  <a:lnTo>
                    <a:pt x="11548" y="19205"/>
                  </a:lnTo>
                  <a:lnTo>
                    <a:pt x="11480" y="19133"/>
                  </a:lnTo>
                  <a:moveTo>
                    <a:pt x="15797" y="19463"/>
                  </a:moveTo>
                  <a:cubicBezTo>
                    <a:pt x="14496" y="19452"/>
                    <a:pt x="13030" y="19428"/>
                    <a:pt x="12635" y="19386"/>
                  </a:cubicBezTo>
                  <a:cubicBezTo>
                    <a:pt x="11918" y="19338"/>
                    <a:pt x="11674" y="19288"/>
                    <a:pt x="11651" y="19279"/>
                  </a:cubicBezTo>
                  <a:lnTo>
                    <a:pt x="11622" y="19263"/>
                  </a:lnTo>
                  <a:lnTo>
                    <a:pt x="11634" y="18913"/>
                  </a:lnTo>
                  <a:lnTo>
                    <a:pt x="15906" y="18922"/>
                  </a:lnTo>
                  <a:cubicBezTo>
                    <a:pt x="15906" y="18922"/>
                    <a:pt x="15797" y="19463"/>
                    <a:pt x="15797" y="19463"/>
                  </a:cubicBezTo>
                  <a:close/>
                  <a:moveTo>
                    <a:pt x="16488" y="19469"/>
                  </a:moveTo>
                  <a:cubicBezTo>
                    <a:pt x="16278" y="19468"/>
                    <a:pt x="16058" y="19467"/>
                    <a:pt x="15832" y="19464"/>
                  </a:cubicBezTo>
                  <a:lnTo>
                    <a:pt x="15942" y="18922"/>
                  </a:lnTo>
                  <a:lnTo>
                    <a:pt x="16504" y="18923"/>
                  </a:lnTo>
                  <a:cubicBezTo>
                    <a:pt x="16504" y="18923"/>
                    <a:pt x="16488" y="19469"/>
                    <a:pt x="16488" y="19469"/>
                  </a:cubicBezTo>
                  <a:close/>
                  <a:moveTo>
                    <a:pt x="17575" y="19474"/>
                  </a:moveTo>
                  <a:cubicBezTo>
                    <a:pt x="17317" y="19474"/>
                    <a:pt x="16960" y="19472"/>
                    <a:pt x="16559" y="19470"/>
                  </a:cubicBezTo>
                  <a:lnTo>
                    <a:pt x="16576" y="18923"/>
                  </a:lnTo>
                  <a:lnTo>
                    <a:pt x="17592" y="18924"/>
                  </a:lnTo>
                  <a:cubicBezTo>
                    <a:pt x="17592" y="18924"/>
                    <a:pt x="17575" y="19474"/>
                    <a:pt x="17575" y="19474"/>
                  </a:cubicBezTo>
                  <a:close/>
                  <a:moveTo>
                    <a:pt x="10983" y="18814"/>
                  </a:moveTo>
                  <a:lnTo>
                    <a:pt x="10796" y="18799"/>
                  </a:lnTo>
                  <a:lnTo>
                    <a:pt x="10799" y="18720"/>
                  </a:lnTo>
                  <a:lnTo>
                    <a:pt x="10092" y="18717"/>
                  </a:lnTo>
                  <a:lnTo>
                    <a:pt x="9909" y="18601"/>
                  </a:lnTo>
                  <a:lnTo>
                    <a:pt x="9718" y="18530"/>
                  </a:lnTo>
                  <a:lnTo>
                    <a:pt x="9537" y="18502"/>
                  </a:lnTo>
                  <a:lnTo>
                    <a:pt x="9339" y="18490"/>
                  </a:lnTo>
                  <a:lnTo>
                    <a:pt x="9188" y="18475"/>
                  </a:lnTo>
                  <a:lnTo>
                    <a:pt x="8994" y="18502"/>
                  </a:lnTo>
                  <a:lnTo>
                    <a:pt x="8828" y="18570"/>
                  </a:lnTo>
                  <a:lnTo>
                    <a:pt x="8709" y="18632"/>
                  </a:lnTo>
                  <a:lnTo>
                    <a:pt x="8604" y="18664"/>
                  </a:lnTo>
                  <a:lnTo>
                    <a:pt x="8382" y="18673"/>
                  </a:lnTo>
                  <a:lnTo>
                    <a:pt x="8066" y="18672"/>
                  </a:lnTo>
                  <a:lnTo>
                    <a:pt x="7803" y="18671"/>
                  </a:lnTo>
                  <a:lnTo>
                    <a:pt x="7797" y="18659"/>
                  </a:lnTo>
                  <a:lnTo>
                    <a:pt x="7652" y="18670"/>
                  </a:lnTo>
                  <a:lnTo>
                    <a:pt x="7539" y="18698"/>
                  </a:lnTo>
                  <a:lnTo>
                    <a:pt x="7514" y="18702"/>
                  </a:lnTo>
                  <a:lnTo>
                    <a:pt x="7511" y="18714"/>
                  </a:lnTo>
                  <a:lnTo>
                    <a:pt x="7439" y="18716"/>
                  </a:lnTo>
                  <a:lnTo>
                    <a:pt x="7440" y="18695"/>
                  </a:lnTo>
                  <a:lnTo>
                    <a:pt x="7437" y="18624"/>
                  </a:lnTo>
                  <a:lnTo>
                    <a:pt x="7409" y="18598"/>
                  </a:lnTo>
                  <a:lnTo>
                    <a:pt x="7421" y="18552"/>
                  </a:lnTo>
                  <a:lnTo>
                    <a:pt x="7394" y="18477"/>
                  </a:lnTo>
                  <a:lnTo>
                    <a:pt x="7421" y="17644"/>
                  </a:lnTo>
                  <a:lnTo>
                    <a:pt x="7422" y="17620"/>
                  </a:lnTo>
                  <a:lnTo>
                    <a:pt x="7423" y="17556"/>
                  </a:lnTo>
                  <a:lnTo>
                    <a:pt x="16202" y="17442"/>
                  </a:lnTo>
                  <a:lnTo>
                    <a:pt x="15909" y="18897"/>
                  </a:lnTo>
                  <a:lnTo>
                    <a:pt x="11169" y="18888"/>
                  </a:lnTo>
                  <a:lnTo>
                    <a:pt x="11122" y="18825"/>
                  </a:lnTo>
                  <a:lnTo>
                    <a:pt x="10983" y="18814"/>
                  </a:lnTo>
                  <a:moveTo>
                    <a:pt x="211" y="18613"/>
                  </a:moveTo>
                  <a:cubicBezTo>
                    <a:pt x="171" y="18562"/>
                    <a:pt x="76" y="18417"/>
                    <a:pt x="142" y="18347"/>
                  </a:cubicBezTo>
                  <a:cubicBezTo>
                    <a:pt x="190" y="18296"/>
                    <a:pt x="321" y="18299"/>
                    <a:pt x="420" y="18311"/>
                  </a:cubicBezTo>
                  <a:cubicBezTo>
                    <a:pt x="998" y="18378"/>
                    <a:pt x="1503" y="18487"/>
                    <a:pt x="1541" y="18496"/>
                  </a:cubicBezTo>
                  <a:lnTo>
                    <a:pt x="1546" y="18496"/>
                  </a:lnTo>
                  <a:cubicBezTo>
                    <a:pt x="1720" y="18540"/>
                    <a:pt x="1872" y="18704"/>
                    <a:pt x="1966" y="18834"/>
                  </a:cubicBezTo>
                  <a:cubicBezTo>
                    <a:pt x="2088" y="19002"/>
                    <a:pt x="2277" y="19225"/>
                    <a:pt x="2422" y="19394"/>
                  </a:cubicBezTo>
                  <a:lnTo>
                    <a:pt x="1737" y="19356"/>
                  </a:lnTo>
                  <a:lnTo>
                    <a:pt x="1677" y="19389"/>
                  </a:lnTo>
                  <a:lnTo>
                    <a:pt x="1561" y="19365"/>
                  </a:lnTo>
                  <a:cubicBezTo>
                    <a:pt x="1542" y="19363"/>
                    <a:pt x="1124" y="19346"/>
                    <a:pt x="753" y="19332"/>
                  </a:cubicBezTo>
                  <a:cubicBezTo>
                    <a:pt x="753" y="19332"/>
                    <a:pt x="211" y="18613"/>
                    <a:pt x="211" y="18613"/>
                  </a:cubicBezTo>
                  <a:close/>
                  <a:moveTo>
                    <a:pt x="5815" y="18686"/>
                  </a:moveTo>
                  <a:lnTo>
                    <a:pt x="5904" y="18704"/>
                  </a:lnTo>
                  <a:lnTo>
                    <a:pt x="5915" y="18707"/>
                  </a:lnTo>
                  <a:lnTo>
                    <a:pt x="5828" y="19255"/>
                  </a:lnTo>
                  <a:lnTo>
                    <a:pt x="5581" y="19497"/>
                  </a:lnTo>
                  <a:lnTo>
                    <a:pt x="3655" y="19424"/>
                  </a:lnTo>
                  <a:lnTo>
                    <a:pt x="3539" y="19443"/>
                  </a:lnTo>
                  <a:cubicBezTo>
                    <a:pt x="3479" y="19481"/>
                    <a:pt x="3292" y="19486"/>
                    <a:pt x="3047" y="19469"/>
                  </a:cubicBezTo>
                  <a:cubicBezTo>
                    <a:pt x="2811" y="19453"/>
                    <a:pt x="2599" y="19450"/>
                    <a:pt x="2581" y="19449"/>
                  </a:cubicBezTo>
                  <a:lnTo>
                    <a:pt x="2587" y="19416"/>
                  </a:lnTo>
                  <a:lnTo>
                    <a:pt x="2584" y="19416"/>
                  </a:lnTo>
                  <a:lnTo>
                    <a:pt x="2587" y="19403"/>
                  </a:lnTo>
                  <a:lnTo>
                    <a:pt x="2508" y="19398"/>
                  </a:lnTo>
                  <a:cubicBezTo>
                    <a:pt x="2360" y="19228"/>
                    <a:pt x="2157" y="18987"/>
                    <a:pt x="2028" y="18811"/>
                  </a:cubicBezTo>
                  <a:lnTo>
                    <a:pt x="1890" y="18649"/>
                  </a:lnTo>
                  <a:cubicBezTo>
                    <a:pt x="1890" y="18649"/>
                    <a:pt x="5815" y="18686"/>
                    <a:pt x="5815" y="18686"/>
                  </a:cubicBezTo>
                  <a:close/>
                  <a:moveTo>
                    <a:pt x="7084" y="3527"/>
                  </a:moveTo>
                  <a:lnTo>
                    <a:pt x="7118" y="3548"/>
                  </a:lnTo>
                  <a:lnTo>
                    <a:pt x="7170" y="3532"/>
                  </a:lnTo>
                  <a:lnTo>
                    <a:pt x="7166" y="3498"/>
                  </a:lnTo>
                  <a:lnTo>
                    <a:pt x="7191" y="3440"/>
                  </a:lnTo>
                  <a:lnTo>
                    <a:pt x="7240" y="3378"/>
                  </a:lnTo>
                  <a:lnTo>
                    <a:pt x="7248" y="3298"/>
                  </a:lnTo>
                  <a:lnTo>
                    <a:pt x="7209" y="3234"/>
                  </a:lnTo>
                  <a:lnTo>
                    <a:pt x="7207" y="3232"/>
                  </a:lnTo>
                  <a:lnTo>
                    <a:pt x="7227" y="3171"/>
                  </a:lnTo>
                  <a:lnTo>
                    <a:pt x="7288" y="3018"/>
                  </a:lnTo>
                  <a:lnTo>
                    <a:pt x="7316" y="3014"/>
                  </a:lnTo>
                  <a:lnTo>
                    <a:pt x="7348" y="2901"/>
                  </a:lnTo>
                  <a:lnTo>
                    <a:pt x="7337" y="2891"/>
                  </a:lnTo>
                  <a:lnTo>
                    <a:pt x="7387" y="2761"/>
                  </a:lnTo>
                  <a:lnTo>
                    <a:pt x="7416" y="2776"/>
                  </a:lnTo>
                  <a:lnTo>
                    <a:pt x="7503" y="2791"/>
                  </a:lnTo>
                  <a:lnTo>
                    <a:pt x="7499" y="2870"/>
                  </a:lnTo>
                  <a:lnTo>
                    <a:pt x="7413" y="2877"/>
                  </a:lnTo>
                  <a:lnTo>
                    <a:pt x="7417" y="2952"/>
                  </a:lnTo>
                  <a:lnTo>
                    <a:pt x="7497" y="2961"/>
                  </a:lnTo>
                  <a:lnTo>
                    <a:pt x="7140" y="13667"/>
                  </a:lnTo>
                  <a:cubicBezTo>
                    <a:pt x="7124" y="13578"/>
                    <a:pt x="7115" y="13509"/>
                    <a:pt x="7116" y="13481"/>
                  </a:cubicBezTo>
                  <a:cubicBezTo>
                    <a:pt x="7119" y="13371"/>
                    <a:pt x="7095" y="13215"/>
                    <a:pt x="7097" y="13157"/>
                  </a:cubicBezTo>
                  <a:cubicBezTo>
                    <a:pt x="7098" y="13098"/>
                    <a:pt x="7033" y="12010"/>
                    <a:pt x="7018" y="11707"/>
                  </a:cubicBezTo>
                  <a:cubicBezTo>
                    <a:pt x="7005" y="11406"/>
                    <a:pt x="6978" y="10397"/>
                    <a:pt x="6957" y="10102"/>
                  </a:cubicBezTo>
                  <a:cubicBezTo>
                    <a:pt x="6937" y="9808"/>
                    <a:pt x="6908" y="8276"/>
                    <a:pt x="6914" y="7919"/>
                  </a:cubicBezTo>
                  <a:cubicBezTo>
                    <a:pt x="6918" y="7562"/>
                    <a:pt x="7005" y="6086"/>
                    <a:pt x="7044" y="5784"/>
                  </a:cubicBezTo>
                  <a:cubicBezTo>
                    <a:pt x="7082" y="5483"/>
                    <a:pt x="7112" y="5080"/>
                    <a:pt x="7146" y="4891"/>
                  </a:cubicBezTo>
                  <a:cubicBezTo>
                    <a:pt x="7182" y="4702"/>
                    <a:pt x="7223" y="4120"/>
                    <a:pt x="7198" y="3986"/>
                  </a:cubicBezTo>
                  <a:cubicBezTo>
                    <a:pt x="7172" y="3851"/>
                    <a:pt x="7133" y="3666"/>
                    <a:pt x="7133" y="3666"/>
                  </a:cubicBezTo>
                  <a:lnTo>
                    <a:pt x="7086" y="3682"/>
                  </a:lnTo>
                  <a:lnTo>
                    <a:pt x="7009" y="3886"/>
                  </a:lnTo>
                  <a:cubicBezTo>
                    <a:pt x="6989" y="3915"/>
                    <a:pt x="6953" y="3974"/>
                    <a:pt x="6904" y="4052"/>
                  </a:cubicBezTo>
                  <a:cubicBezTo>
                    <a:pt x="6855" y="4131"/>
                    <a:pt x="6561" y="4941"/>
                    <a:pt x="6498" y="5104"/>
                  </a:cubicBezTo>
                  <a:cubicBezTo>
                    <a:pt x="6435" y="5266"/>
                    <a:pt x="6064" y="6286"/>
                    <a:pt x="5995" y="6431"/>
                  </a:cubicBezTo>
                  <a:cubicBezTo>
                    <a:pt x="5927" y="6577"/>
                    <a:pt x="5619" y="7487"/>
                    <a:pt x="5550" y="7632"/>
                  </a:cubicBezTo>
                  <a:cubicBezTo>
                    <a:pt x="5481" y="7779"/>
                    <a:pt x="5078" y="8914"/>
                    <a:pt x="5003" y="9076"/>
                  </a:cubicBezTo>
                  <a:cubicBezTo>
                    <a:pt x="4953" y="9183"/>
                    <a:pt x="4679" y="9730"/>
                    <a:pt x="4467" y="10140"/>
                  </a:cubicBezTo>
                  <a:cubicBezTo>
                    <a:pt x="4467" y="10140"/>
                    <a:pt x="7084" y="3527"/>
                    <a:pt x="7084" y="3527"/>
                  </a:cubicBezTo>
                  <a:close/>
                  <a:moveTo>
                    <a:pt x="7514" y="2443"/>
                  </a:moveTo>
                  <a:lnTo>
                    <a:pt x="7511" y="2527"/>
                  </a:lnTo>
                  <a:lnTo>
                    <a:pt x="7473" y="2545"/>
                  </a:lnTo>
                  <a:cubicBezTo>
                    <a:pt x="7473" y="2545"/>
                    <a:pt x="7514" y="2443"/>
                    <a:pt x="7514" y="2443"/>
                  </a:cubicBezTo>
                  <a:close/>
                  <a:moveTo>
                    <a:pt x="7828" y="4673"/>
                  </a:moveTo>
                  <a:lnTo>
                    <a:pt x="7833" y="4535"/>
                  </a:lnTo>
                  <a:lnTo>
                    <a:pt x="7834" y="4596"/>
                  </a:lnTo>
                  <a:lnTo>
                    <a:pt x="7828" y="4673"/>
                  </a:lnTo>
                  <a:moveTo>
                    <a:pt x="7427" y="2666"/>
                  </a:moveTo>
                  <a:lnTo>
                    <a:pt x="7510" y="2585"/>
                  </a:lnTo>
                  <a:lnTo>
                    <a:pt x="7505" y="2715"/>
                  </a:lnTo>
                  <a:lnTo>
                    <a:pt x="7427" y="2666"/>
                  </a:lnTo>
                  <a:moveTo>
                    <a:pt x="6899" y="18719"/>
                  </a:moveTo>
                  <a:lnTo>
                    <a:pt x="6921" y="18649"/>
                  </a:lnTo>
                  <a:cubicBezTo>
                    <a:pt x="6933" y="18609"/>
                    <a:pt x="6954" y="18534"/>
                    <a:pt x="6979" y="18450"/>
                  </a:cubicBezTo>
                  <a:cubicBezTo>
                    <a:pt x="6976" y="18533"/>
                    <a:pt x="6972" y="18630"/>
                    <a:pt x="6970" y="18718"/>
                  </a:cubicBezTo>
                  <a:lnTo>
                    <a:pt x="6899" y="18719"/>
                  </a:lnTo>
                  <a:moveTo>
                    <a:pt x="6379" y="18782"/>
                  </a:moveTo>
                  <a:cubicBezTo>
                    <a:pt x="6310" y="18820"/>
                    <a:pt x="6248" y="18876"/>
                    <a:pt x="6241" y="18949"/>
                  </a:cubicBezTo>
                  <a:lnTo>
                    <a:pt x="6087" y="19002"/>
                  </a:lnTo>
                  <a:lnTo>
                    <a:pt x="5911" y="19174"/>
                  </a:lnTo>
                  <a:lnTo>
                    <a:pt x="5984" y="18719"/>
                  </a:lnTo>
                  <a:cubicBezTo>
                    <a:pt x="6079" y="18734"/>
                    <a:pt x="6182" y="18743"/>
                    <a:pt x="6259" y="18748"/>
                  </a:cubicBezTo>
                  <a:lnTo>
                    <a:pt x="6437" y="18766"/>
                  </a:lnTo>
                  <a:lnTo>
                    <a:pt x="6402" y="18783"/>
                  </a:lnTo>
                  <a:cubicBezTo>
                    <a:pt x="6402" y="18783"/>
                    <a:pt x="6379" y="18782"/>
                    <a:pt x="6379" y="18782"/>
                  </a:cubicBezTo>
                  <a:close/>
                  <a:moveTo>
                    <a:pt x="7633" y="17192"/>
                  </a:moveTo>
                  <a:cubicBezTo>
                    <a:pt x="7646" y="17297"/>
                    <a:pt x="7663" y="17322"/>
                    <a:pt x="7663" y="17322"/>
                  </a:cubicBezTo>
                  <a:lnTo>
                    <a:pt x="7873" y="17330"/>
                  </a:lnTo>
                  <a:lnTo>
                    <a:pt x="8148" y="17351"/>
                  </a:lnTo>
                  <a:lnTo>
                    <a:pt x="8165" y="17364"/>
                  </a:lnTo>
                  <a:cubicBezTo>
                    <a:pt x="7982" y="17366"/>
                    <a:pt x="7879" y="17367"/>
                    <a:pt x="7879" y="17367"/>
                  </a:cubicBezTo>
                  <a:lnTo>
                    <a:pt x="7860" y="17409"/>
                  </a:lnTo>
                  <a:cubicBezTo>
                    <a:pt x="7859" y="17418"/>
                    <a:pt x="7632" y="17406"/>
                    <a:pt x="7490" y="17399"/>
                  </a:cubicBezTo>
                  <a:lnTo>
                    <a:pt x="7525" y="17232"/>
                  </a:lnTo>
                  <a:cubicBezTo>
                    <a:pt x="7533" y="17185"/>
                    <a:pt x="7521" y="16807"/>
                    <a:pt x="7488" y="16396"/>
                  </a:cubicBezTo>
                  <a:cubicBezTo>
                    <a:pt x="7483" y="16335"/>
                    <a:pt x="7475" y="16260"/>
                    <a:pt x="7467" y="16174"/>
                  </a:cubicBezTo>
                  <a:lnTo>
                    <a:pt x="7543" y="13736"/>
                  </a:lnTo>
                  <a:cubicBezTo>
                    <a:pt x="7541" y="14145"/>
                    <a:pt x="7538" y="14586"/>
                    <a:pt x="7531" y="14642"/>
                  </a:cubicBezTo>
                  <a:cubicBezTo>
                    <a:pt x="7515" y="14746"/>
                    <a:pt x="7540" y="15822"/>
                    <a:pt x="7526" y="15880"/>
                  </a:cubicBezTo>
                  <a:cubicBezTo>
                    <a:pt x="7513" y="15938"/>
                    <a:pt x="7540" y="16388"/>
                    <a:pt x="7536" y="16501"/>
                  </a:cubicBezTo>
                  <a:cubicBezTo>
                    <a:pt x="7533" y="16614"/>
                    <a:pt x="7618" y="17086"/>
                    <a:pt x="7633" y="17192"/>
                  </a:cubicBezTo>
                  <a:moveTo>
                    <a:pt x="7693" y="10286"/>
                  </a:moveTo>
                  <a:cubicBezTo>
                    <a:pt x="7690" y="10568"/>
                    <a:pt x="7682" y="11440"/>
                    <a:pt x="7653" y="11599"/>
                  </a:cubicBezTo>
                  <a:cubicBezTo>
                    <a:pt x="7636" y="11698"/>
                    <a:pt x="7604" y="12183"/>
                    <a:pt x="7581" y="12558"/>
                  </a:cubicBezTo>
                  <a:lnTo>
                    <a:pt x="7722" y="8038"/>
                  </a:lnTo>
                  <a:cubicBezTo>
                    <a:pt x="7718" y="8445"/>
                    <a:pt x="7712" y="8806"/>
                    <a:pt x="7708" y="8880"/>
                  </a:cubicBezTo>
                  <a:cubicBezTo>
                    <a:pt x="7696" y="9061"/>
                    <a:pt x="7696" y="10006"/>
                    <a:pt x="7693" y="10286"/>
                  </a:cubicBezTo>
                  <a:moveTo>
                    <a:pt x="21506" y="21182"/>
                  </a:moveTo>
                  <a:lnTo>
                    <a:pt x="21194" y="21068"/>
                  </a:lnTo>
                  <a:lnTo>
                    <a:pt x="21121" y="20991"/>
                  </a:lnTo>
                  <a:cubicBezTo>
                    <a:pt x="21134" y="20928"/>
                    <a:pt x="21365" y="19849"/>
                    <a:pt x="21309" y="19579"/>
                  </a:cubicBezTo>
                  <a:cubicBezTo>
                    <a:pt x="21253" y="19309"/>
                    <a:pt x="21137" y="19287"/>
                    <a:pt x="20993" y="19272"/>
                  </a:cubicBezTo>
                  <a:cubicBezTo>
                    <a:pt x="20866" y="19259"/>
                    <a:pt x="20154" y="19208"/>
                    <a:pt x="19963" y="19195"/>
                  </a:cubicBezTo>
                  <a:lnTo>
                    <a:pt x="19945" y="19166"/>
                  </a:lnTo>
                  <a:lnTo>
                    <a:pt x="19956" y="19130"/>
                  </a:lnTo>
                  <a:lnTo>
                    <a:pt x="19967" y="18949"/>
                  </a:lnTo>
                  <a:lnTo>
                    <a:pt x="19883" y="18860"/>
                  </a:lnTo>
                  <a:lnTo>
                    <a:pt x="19758" y="18710"/>
                  </a:lnTo>
                  <a:lnTo>
                    <a:pt x="19670" y="18576"/>
                  </a:lnTo>
                  <a:lnTo>
                    <a:pt x="19593" y="18448"/>
                  </a:lnTo>
                  <a:lnTo>
                    <a:pt x="19506" y="18388"/>
                  </a:lnTo>
                  <a:lnTo>
                    <a:pt x="19454" y="18373"/>
                  </a:lnTo>
                  <a:lnTo>
                    <a:pt x="19173" y="17918"/>
                  </a:lnTo>
                  <a:lnTo>
                    <a:pt x="19145" y="17872"/>
                  </a:lnTo>
                  <a:lnTo>
                    <a:pt x="8137" y="45"/>
                  </a:lnTo>
                  <a:lnTo>
                    <a:pt x="8144" y="0"/>
                  </a:lnTo>
                  <a:lnTo>
                    <a:pt x="7591" y="138"/>
                  </a:lnTo>
                  <a:lnTo>
                    <a:pt x="7517" y="2342"/>
                  </a:lnTo>
                  <a:lnTo>
                    <a:pt x="7428" y="2570"/>
                  </a:lnTo>
                  <a:lnTo>
                    <a:pt x="7343" y="2662"/>
                  </a:lnTo>
                  <a:lnTo>
                    <a:pt x="7362" y="2734"/>
                  </a:lnTo>
                  <a:lnTo>
                    <a:pt x="7305" y="2881"/>
                  </a:lnTo>
                  <a:lnTo>
                    <a:pt x="7232" y="2883"/>
                  </a:lnTo>
                  <a:lnTo>
                    <a:pt x="7205" y="3004"/>
                  </a:lnTo>
                  <a:lnTo>
                    <a:pt x="7224" y="3012"/>
                  </a:lnTo>
                  <a:lnTo>
                    <a:pt x="7145" y="3227"/>
                  </a:lnTo>
                  <a:lnTo>
                    <a:pt x="7093" y="3241"/>
                  </a:lnTo>
                  <a:lnTo>
                    <a:pt x="7027" y="3295"/>
                  </a:lnTo>
                  <a:lnTo>
                    <a:pt x="7008" y="3357"/>
                  </a:lnTo>
                  <a:lnTo>
                    <a:pt x="7011" y="3416"/>
                  </a:lnTo>
                  <a:lnTo>
                    <a:pt x="7052" y="3467"/>
                  </a:lnTo>
                  <a:lnTo>
                    <a:pt x="7063" y="3491"/>
                  </a:lnTo>
                  <a:lnTo>
                    <a:pt x="4312" y="10442"/>
                  </a:lnTo>
                  <a:cubicBezTo>
                    <a:pt x="4275" y="10513"/>
                    <a:pt x="4248" y="10566"/>
                    <a:pt x="4232" y="10593"/>
                  </a:cubicBezTo>
                  <a:cubicBezTo>
                    <a:pt x="4139" y="10754"/>
                    <a:pt x="3499" y="12004"/>
                    <a:pt x="3393" y="12191"/>
                  </a:cubicBezTo>
                  <a:cubicBezTo>
                    <a:pt x="3289" y="12378"/>
                    <a:pt x="2647" y="13519"/>
                    <a:pt x="2585" y="13610"/>
                  </a:cubicBezTo>
                  <a:cubicBezTo>
                    <a:pt x="2524" y="13701"/>
                    <a:pt x="2363" y="14165"/>
                    <a:pt x="2326" y="14273"/>
                  </a:cubicBezTo>
                  <a:cubicBezTo>
                    <a:pt x="2287" y="14381"/>
                    <a:pt x="1781" y="15625"/>
                    <a:pt x="1691" y="15879"/>
                  </a:cubicBezTo>
                  <a:cubicBezTo>
                    <a:pt x="1602" y="16134"/>
                    <a:pt x="1342" y="16983"/>
                    <a:pt x="1290" y="17149"/>
                  </a:cubicBezTo>
                  <a:cubicBezTo>
                    <a:pt x="1238" y="17316"/>
                    <a:pt x="1019" y="17796"/>
                    <a:pt x="1019" y="17796"/>
                  </a:cubicBezTo>
                  <a:cubicBezTo>
                    <a:pt x="1006" y="17829"/>
                    <a:pt x="849" y="18032"/>
                    <a:pt x="834" y="18112"/>
                  </a:cubicBezTo>
                  <a:cubicBezTo>
                    <a:pt x="820" y="18192"/>
                    <a:pt x="807" y="18241"/>
                    <a:pt x="807" y="18241"/>
                  </a:cubicBezTo>
                  <a:lnTo>
                    <a:pt x="829" y="18263"/>
                  </a:lnTo>
                  <a:cubicBezTo>
                    <a:pt x="899" y="18256"/>
                    <a:pt x="1968" y="18268"/>
                    <a:pt x="2416" y="18321"/>
                  </a:cubicBezTo>
                  <a:cubicBezTo>
                    <a:pt x="2864" y="18374"/>
                    <a:pt x="3582" y="18420"/>
                    <a:pt x="3714" y="18435"/>
                  </a:cubicBezTo>
                  <a:cubicBezTo>
                    <a:pt x="3850" y="18450"/>
                    <a:pt x="3857" y="18421"/>
                    <a:pt x="3850" y="18450"/>
                  </a:cubicBezTo>
                  <a:lnTo>
                    <a:pt x="3842" y="18505"/>
                  </a:lnTo>
                  <a:lnTo>
                    <a:pt x="4051" y="18545"/>
                  </a:lnTo>
                  <a:cubicBezTo>
                    <a:pt x="4099" y="18549"/>
                    <a:pt x="4615" y="18605"/>
                    <a:pt x="5005" y="18629"/>
                  </a:cubicBezTo>
                  <a:lnTo>
                    <a:pt x="1836" y="18598"/>
                  </a:lnTo>
                  <a:cubicBezTo>
                    <a:pt x="1758" y="18530"/>
                    <a:pt x="1668" y="18473"/>
                    <a:pt x="1568" y="18449"/>
                  </a:cubicBezTo>
                  <a:lnTo>
                    <a:pt x="1564" y="18448"/>
                  </a:lnTo>
                  <a:cubicBezTo>
                    <a:pt x="1525" y="18438"/>
                    <a:pt x="1013" y="18329"/>
                    <a:pt x="431" y="18261"/>
                  </a:cubicBezTo>
                  <a:cubicBezTo>
                    <a:pt x="257" y="18240"/>
                    <a:pt x="139" y="18260"/>
                    <a:pt x="84" y="18319"/>
                  </a:cubicBezTo>
                  <a:cubicBezTo>
                    <a:pt x="-20" y="18428"/>
                    <a:pt x="145" y="18630"/>
                    <a:pt x="151" y="18639"/>
                  </a:cubicBezTo>
                  <a:lnTo>
                    <a:pt x="671" y="19329"/>
                  </a:lnTo>
                  <a:cubicBezTo>
                    <a:pt x="487" y="19324"/>
                    <a:pt x="324" y="19318"/>
                    <a:pt x="239" y="19318"/>
                  </a:cubicBezTo>
                  <a:lnTo>
                    <a:pt x="433" y="19333"/>
                  </a:lnTo>
                  <a:cubicBezTo>
                    <a:pt x="282" y="19329"/>
                    <a:pt x="178" y="19329"/>
                    <a:pt x="178" y="19331"/>
                  </a:cubicBezTo>
                  <a:lnTo>
                    <a:pt x="137" y="19473"/>
                  </a:lnTo>
                  <a:lnTo>
                    <a:pt x="2" y="19514"/>
                  </a:lnTo>
                  <a:lnTo>
                    <a:pt x="0" y="19589"/>
                  </a:lnTo>
                  <a:lnTo>
                    <a:pt x="70" y="19610"/>
                  </a:lnTo>
                  <a:cubicBezTo>
                    <a:pt x="70" y="19610"/>
                    <a:pt x="1645" y="21190"/>
                    <a:pt x="1999" y="21473"/>
                  </a:cubicBezTo>
                  <a:lnTo>
                    <a:pt x="2184" y="21525"/>
                  </a:lnTo>
                  <a:lnTo>
                    <a:pt x="2371" y="21515"/>
                  </a:lnTo>
                  <a:lnTo>
                    <a:pt x="2704" y="21521"/>
                  </a:lnTo>
                  <a:cubicBezTo>
                    <a:pt x="2773" y="21530"/>
                    <a:pt x="3054" y="21539"/>
                    <a:pt x="3205" y="21542"/>
                  </a:cubicBezTo>
                  <a:cubicBezTo>
                    <a:pt x="3357" y="21543"/>
                    <a:pt x="3848" y="21560"/>
                    <a:pt x="4040" y="21560"/>
                  </a:cubicBezTo>
                  <a:cubicBezTo>
                    <a:pt x="4233" y="21557"/>
                    <a:pt x="4636" y="21564"/>
                    <a:pt x="4788" y="21563"/>
                  </a:cubicBezTo>
                  <a:cubicBezTo>
                    <a:pt x="4938" y="21561"/>
                    <a:pt x="5051" y="21571"/>
                    <a:pt x="5203" y="21569"/>
                  </a:cubicBezTo>
                  <a:cubicBezTo>
                    <a:pt x="5354" y="21568"/>
                    <a:pt x="5540" y="21566"/>
                    <a:pt x="5769" y="21575"/>
                  </a:cubicBezTo>
                  <a:cubicBezTo>
                    <a:pt x="5995" y="21582"/>
                    <a:pt x="6130" y="21588"/>
                    <a:pt x="6393" y="21584"/>
                  </a:cubicBezTo>
                  <a:cubicBezTo>
                    <a:pt x="6657" y="21580"/>
                    <a:pt x="7007" y="21573"/>
                    <a:pt x="7311" y="21574"/>
                  </a:cubicBezTo>
                  <a:cubicBezTo>
                    <a:pt x="7614" y="21575"/>
                    <a:pt x="7965" y="21584"/>
                    <a:pt x="8174" y="21587"/>
                  </a:cubicBezTo>
                  <a:cubicBezTo>
                    <a:pt x="8386" y="21590"/>
                    <a:pt x="8473" y="21579"/>
                    <a:pt x="8736" y="21571"/>
                  </a:cubicBezTo>
                  <a:cubicBezTo>
                    <a:pt x="8999" y="21563"/>
                    <a:pt x="9432" y="21548"/>
                    <a:pt x="9608" y="21554"/>
                  </a:cubicBezTo>
                  <a:cubicBezTo>
                    <a:pt x="9783" y="21563"/>
                    <a:pt x="9974" y="21574"/>
                    <a:pt x="10267" y="21587"/>
                  </a:cubicBezTo>
                  <a:cubicBezTo>
                    <a:pt x="10557" y="21600"/>
                    <a:pt x="10839" y="21579"/>
                    <a:pt x="11084" y="21583"/>
                  </a:cubicBezTo>
                  <a:cubicBezTo>
                    <a:pt x="11329" y="21587"/>
                    <a:pt x="11645" y="21558"/>
                    <a:pt x="11781" y="21556"/>
                  </a:cubicBezTo>
                  <a:cubicBezTo>
                    <a:pt x="11915" y="21554"/>
                    <a:pt x="12024" y="21564"/>
                    <a:pt x="12312" y="21569"/>
                  </a:cubicBezTo>
                  <a:cubicBezTo>
                    <a:pt x="12596" y="21574"/>
                    <a:pt x="12978" y="21545"/>
                    <a:pt x="13124" y="21548"/>
                  </a:cubicBezTo>
                  <a:cubicBezTo>
                    <a:pt x="13270" y="21551"/>
                    <a:pt x="13509" y="21550"/>
                    <a:pt x="13730" y="21549"/>
                  </a:cubicBezTo>
                  <a:cubicBezTo>
                    <a:pt x="13952" y="21549"/>
                    <a:pt x="14105" y="21535"/>
                    <a:pt x="14315" y="21530"/>
                  </a:cubicBezTo>
                  <a:cubicBezTo>
                    <a:pt x="14525" y="21524"/>
                    <a:pt x="14884" y="21501"/>
                    <a:pt x="14976" y="21506"/>
                  </a:cubicBezTo>
                  <a:cubicBezTo>
                    <a:pt x="15069" y="21512"/>
                    <a:pt x="15387" y="21491"/>
                    <a:pt x="15573" y="21499"/>
                  </a:cubicBezTo>
                  <a:cubicBezTo>
                    <a:pt x="15759" y="21506"/>
                    <a:pt x="16226" y="21517"/>
                    <a:pt x="16390" y="21515"/>
                  </a:cubicBezTo>
                  <a:cubicBezTo>
                    <a:pt x="16554" y="21514"/>
                    <a:pt x="16904" y="21520"/>
                    <a:pt x="17185" y="21504"/>
                  </a:cubicBezTo>
                  <a:cubicBezTo>
                    <a:pt x="17466" y="21487"/>
                    <a:pt x="17735" y="21441"/>
                    <a:pt x="17917" y="21435"/>
                  </a:cubicBezTo>
                  <a:cubicBezTo>
                    <a:pt x="18098" y="21430"/>
                    <a:pt x="18345" y="21400"/>
                    <a:pt x="18520" y="21390"/>
                  </a:cubicBezTo>
                  <a:cubicBezTo>
                    <a:pt x="18695" y="21381"/>
                    <a:pt x="18977" y="21348"/>
                    <a:pt x="19205" y="21343"/>
                  </a:cubicBezTo>
                  <a:cubicBezTo>
                    <a:pt x="19432" y="21338"/>
                    <a:pt x="19544" y="21323"/>
                    <a:pt x="19872" y="21312"/>
                  </a:cubicBezTo>
                  <a:cubicBezTo>
                    <a:pt x="20199" y="21300"/>
                    <a:pt x="20415" y="21303"/>
                    <a:pt x="20468" y="21292"/>
                  </a:cubicBezTo>
                  <a:lnTo>
                    <a:pt x="20661" y="21265"/>
                  </a:lnTo>
                  <a:lnTo>
                    <a:pt x="21095" y="21247"/>
                  </a:lnTo>
                  <a:cubicBezTo>
                    <a:pt x="21187" y="21244"/>
                    <a:pt x="21376" y="21235"/>
                    <a:pt x="21475" y="21236"/>
                  </a:cubicBezTo>
                  <a:cubicBezTo>
                    <a:pt x="21574" y="21238"/>
                    <a:pt x="21580" y="21208"/>
                    <a:pt x="21506" y="21182"/>
                  </a:cubicBezTo>
                </a:path>
              </a:pathLst>
            </a:custGeom>
            <a:solidFill>
              <a:srgbClr val="3E6E84"/>
            </a:solidFill>
            <a:ln w="12700" cap="flat">
              <a:noFill/>
              <a:miter lim="400000"/>
            </a:ln>
            <a:effectLst/>
          </p:spPr>
          <p:txBody>
            <a:bodyPr wrap="square" lIns="9523" tIns="9523" rIns="9523" bIns="9523" numCol="1" anchor="ctr">
              <a:noAutofit/>
            </a:bodyPr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</p:grpSp>
    </p:spTree>
    <p:extLst>
      <p:ext uri="{BB962C8B-B14F-4D97-AF65-F5344CB8AC3E}">
        <p14:creationId xmlns:p14="http://schemas.microsoft.com/office/powerpoint/2010/main" val="842805349"/>
      </p:ext>
    </p:extLst>
  </p:cSld>
  <p:clrMapOvr>
    <a:masterClrMapping/>
  </p:clrMapOvr>
  <p:transition spd="med">
    <p:fade/>
  </p:transition>
  <p:hf sldNum="0"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3932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424566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hank you slide 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89"/>
            <a:ext cx="12192000" cy="6858000"/>
          </a:xfrm>
          <a:prstGeom prst="rect">
            <a:avLst/>
          </a:prstGeom>
        </p:spPr>
      </p:pic>
      <p:sp>
        <p:nvSpPr>
          <p:cNvPr id="58" name="Freeform 57"/>
          <p:cNvSpPr/>
          <p:nvPr userDrawn="1"/>
        </p:nvSpPr>
        <p:spPr>
          <a:xfrm rot="659295" flipH="1">
            <a:off x="1980070" y="4171502"/>
            <a:ext cx="10007570" cy="3681933"/>
          </a:xfrm>
          <a:custGeom>
            <a:avLst/>
            <a:gdLst>
              <a:gd name="connsiteX0" fmla="*/ 58325 w 10007570"/>
              <a:gd name="connsiteY0" fmla="*/ 0 h 3681933"/>
              <a:gd name="connsiteX1" fmla="*/ 0 w 10007570"/>
              <a:gd name="connsiteY1" fmla="*/ 300385 h 3681933"/>
              <a:gd name="connsiteX2" fmla="*/ 983980 w 10007570"/>
              <a:gd name="connsiteY2" fmla="*/ 522264 h 3681933"/>
              <a:gd name="connsiteX3" fmla="*/ 2441829 w 10007570"/>
              <a:gd name="connsiteY3" fmla="*/ 868160 h 3681933"/>
              <a:gd name="connsiteX4" fmla="*/ 3894102 w 10007570"/>
              <a:gd name="connsiteY4" fmla="*/ 1232530 h 3681933"/>
              <a:gd name="connsiteX5" fmla="*/ 4610485 w 10007570"/>
              <a:gd name="connsiteY5" fmla="*/ 1424738 h 3681933"/>
              <a:gd name="connsiteX6" fmla="*/ 5312928 w 10007570"/>
              <a:gd name="connsiteY6" fmla="*/ 1640923 h 3681933"/>
              <a:gd name="connsiteX7" fmla="*/ 6654632 w 10007570"/>
              <a:gd name="connsiteY7" fmla="*/ 2169201 h 3681933"/>
              <a:gd name="connsiteX8" fmla="*/ 7834665 w 10007570"/>
              <a:gd name="connsiteY8" fmla="*/ 2863744 h 3681933"/>
              <a:gd name="connsiteX9" fmla="*/ 8298316 w 10007570"/>
              <a:gd name="connsiteY9" fmla="*/ 3285501 h 3681933"/>
              <a:gd name="connsiteX10" fmla="*/ 8359587 w 10007570"/>
              <a:gd name="connsiteY10" fmla="*/ 3361948 h 3681933"/>
              <a:gd name="connsiteX11" fmla="*/ 10007570 w 10007570"/>
              <a:gd name="connsiteY11" fmla="*/ 3681933 h 3681933"/>
              <a:gd name="connsiteX12" fmla="*/ 9889526 w 10007570"/>
              <a:gd name="connsiteY12" fmla="*/ 3457419 h 3681933"/>
              <a:gd name="connsiteX13" fmla="*/ 9704132 w 10007570"/>
              <a:gd name="connsiteY13" fmla="*/ 3190380 h 3681933"/>
              <a:gd name="connsiteX14" fmla="*/ 8424682 w 10007570"/>
              <a:gd name="connsiteY14" fmla="*/ 2155837 h 3681933"/>
              <a:gd name="connsiteX15" fmla="*/ 6987271 w 10007570"/>
              <a:gd name="connsiteY15" fmla="*/ 1532830 h 3681933"/>
              <a:gd name="connsiteX16" fmla="*/ 5511768 w 10007570"/>
              <a:gd name="connsiteY16" fmla="*/ 1105964 h 3681933"/>
              <a:gd name="connsiteX17" fmla="*/ 4768443 w 10007570"/>
              <a:gd name="connsiteY17" fmla="*/ 936553 h 3681933"/>
              <a:gd name="connsiteX18" fmla="*/ 4025114 w 10007570"/>
              <a:gd name="connsiteY18" fmla="*/ 786796 h 3681933"/>
              <a:gd name="connsiteX19" fmla="*/ 2547753 w 10007570"/>
              <a:gd name="connsiteY19" fmla="*/ 498287 h 3681933"/>
              <a:gd name="connsiteX20" fmla="*/ 1073177 w 10007570"/>
              <a:gd name="connsiteY20" fmla="*/ 205455 h 368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007570" h="3681933">
                <a:moveTo>
                  <a:pt x="58325" y="0"/>
                </a:moveTo>
                <a:lnTo>
                  <a:pt x="0" y="300385"/>
                </a:lnTo>
                <a:lnTo>
                  <a:pt x="983980" y="522264"/>
                </a:lnTo>
                <a:lnTo>
                  <a:pt x="2441829" y="868160"/>
                </a:lnTo>
                <a:lnTo>
                  <a:pt x="3894102" y="1232530"/>
                </a:lnTo>
                <a:cubicBezTo>
                  <a:pt x="4137544" y="1293848"/>
                  <a:pt x="4374477" y="1357131"/>
                  <a:pt x="4610485" y="1424738"/>
                </a:cubicBezTo>
                <a:cubicBezTo>
                  <a:pt x="4847421" y="1491558"/>
                  <a:pt x="5081566" y="1563490"/>
                  <a:pt x="5312928" y="1640923"/>
                </a:cubicBezTo>
                <a:cubicBezTo>
                  <a:pt x="5774720" y="1794218"/>
                  <a:pt x="6227220" y="1967951"/>
                  <a:pt x="6654632" y="2169201"/>
                </a:cubicBezTo>
                <a:cubicBezTo>
                  <a:pt x="7082047" y="2369270"/>
                  <a:pt x="7487159" y="2599606"/>
                  <a:pt x="7834665" y="2863744"/>
                </a:cubicBezTo>
                <a:cubicBezTo>
                  <a:pt x="8007490" y="2995421"/>
                  <a:pt x="8163587" y="3138104"/>
                  <a:pt x="8298316" y="3285501"/>
                </a:cubicBezTo>
                <a:lnTo>
                  <a:pt x="8359587" y="3361948"/>
                </a:lnTo>
                <a:lnTo>
                  <a:pt x="10007570" y="3681933"/>
                </a:lnTo>
                <a:lnTo>
                  <a:pt x="9889526" y="3457419"/>
                </a:lnTo>
                <a:cubicBezTo>
                  <a:pt x="9832791" y="3364108"/>
                  <a:pt x="9770683" y="3274840"/>
                  <a:pt x="9704132" y="3190380"/>
                </a:cubicBezTo>
                <a:cubicBezTo>
                  <a:pt x="9343619" y="2738750"/>
                  <a:pt x="8891118" y="2412113"/>
                  <a:pt x="8424682" y="2155837"/>
                </a:cubicBezTo>
                <a:cubicBezTo>
                  <a:pt x="7959173" y="1897200"/>
                  <a:pt x="7474153" y="1701848"/>
                  <a:pt x="6987271" y="1532830"/>
                </a:cubicBezTo>
                <a:cubicBezTo>
                  <a:pt x="6499465" y="1365386"/>
                  <a:pt x="6006081" y="1227813"/>
                  <a:pt x="5511768" y="1105964"/>
                </a:cubicBezTo>
                <a:cubicBezTo>
                  <a:pt x="5263684" y="1046217"/>
                  <a:pt x="5015596" y="990009"/>
                  <a:pt x="4768443" y="936553"/>
                </a:cubicBezTo>
                <a:cubicBezTo>
                  <a:pt x="4519425" y="883097"/>
                  <a:pt x="4269481" y="835928"/>
                  <a:pt x="4025114" y="786796"/>
                </a:cubicBezTo>
                <a:lnTo>
                  <a:pt x="2547753" y="498287"/>
                </a:lnTo>
                <a:lnTo>
                  <a:pt x="1073177" y="205455"/>
                </a:lnTo>
                <a:close/>
              </a:path>
            </a:pathLst>
          </a:custGeom>
          <a:solidFill>
            <a:srgbClr val="AB9D68"/>
          </a:solidFill>
          <a:ln w="12700">
            <a:miter lim="400000"/>
          </a:ln>
        </p:spPr>
        <p:txBody>
          <a:bodyPr wrap="square" lIns="19045" tIns="19045" rIns="19045" bIns="19045" anchor="ctr">
            <a:noAutofit/>
          </a:bodyPr>
          <a:lstStyle/>
          <a:p>
            <a:pPr>
              <a:defRPr sz="3000" spc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pic>
        <p:nvPicPr>
          <p:cNvPr id="53" name="Picture 5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96299" y="5395694"/>
            <a:ext cx="565645" cy="1462306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8011069" y="3827228"/>
            <a:ext cx="1138540" cy="1700084"/>
            <a:chOff x="3603391" y="4566794"/>
            <a:chExt cx="1252394" cy="187009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603391" y="4566794"/>
              <a:ext cx="1252392" cy="173170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/>
            </p:cNvPicPr>
            <p:nvPr/>
          </p:nvPicPr>
          <p:blipFill>
            <a:blip r:embed="rId5" cstate="screen">
              <a:alphaModFix amt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9914" y="6060124"/>
              <a:ext cx="935871" cy="3767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roup 5"/>
          <p:cNvGrpSpPr/>
          <p:nvPr userDrawn="1"/>
        </p:nvGrpSpPr>
        <p:grpSpPr>
          <a:xfrm>
            <a:off x="6475165" y="3424712"/>
            <a:ext cx="1512433" cy="2062156"/>
            <a:chOff x="6532356" y="4354273"/>
            <a:chExt cx="1524957" cy="2079233"/>
          </a:xfrm>
        </p:grpSpPr>
        <p:pic>
          <p:nvPicPr>
            <p:cNvPr id="28" name="Picture 27"/>
            <p:cNvPicPr>
              <a:picLocks/>
            </p:cNvPicPr>
            <p:nvPr userDrawn="1"/>
          </p:nvPicPr>
          <p:blipFill>
            <a:blip r:embed="rId6" cstate="screen">
              <a:alphaModFix amt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2356" y="6155761"/>
              <a:ext cx="1524957" cy="2777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8256" y="4354273"/>
              <a:ext cx="1413923" cy="1985503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 userDrawn="1"/>
        </p:nvGrpSpPr>
        <p:grpSpPr>
          <a:xfrm>
            <a:off x="4643913" y="3428042"/>
            <a:ext cx="2075587" cy="2391017"/>
            <a:chOff x="7748186" y="4247495"/>
            <a:chExt cx="2071759" cy="2386607"/>
          </a:xfrm>
        </p:grpSpPr>
        <p:pic>
          <p:nvPicPr>
            <p:cNvPr id="29" name="Picture 28"/>
            <p:cNvPicPr>
              <a:picLocks/>
            </p:cNvPicPr>
            <p:nvPr userDrawn="1"/>
          </p:nvPicPr>
          <p:blipFill>
            <a:blip r:embed="rId8" cstate="screen">
              <a:alphaModFix am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48186" y="6214652"/>
              <a:ext cx="1041567" cy="376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58289" y="4247495"/>
              <a:ext cx="1634424" cy="219822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/>
            </p:cNvPicPr>
            <p:nvPr userDrawn="1"/>
          </p:nvPicPr>
          <p:blipFill>
            <a:blip r:embed="rId8" cstate="screen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78378" y="6257341"/>
              <a:ext cx="1041567" cy="3767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3201206" y="3690363"/>
            <a:ext cx="1575324" cy="2604995"/>
            <a:chOff x="3302998" y="3697830"/>
            <a:chExt cx="1300460" cy="2150473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16405" y="3697830"/>
              <a:ext cx="1287053" cy="2044327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/>
            </p:cNvPicPr>
            <p:nvPr userDrawn="1"/>
          </p:nvPicPr>
          <p:blipFill>
            <a:blip r:embed="rId11" cstate="screen">
              <a:alphaModFix am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02998" y="5505793"/>
              <a:ext cx="1145723" cy="3425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38"/>
          <a:stretch/>
        </p:blipFill>
        <p:spPr>
          <a:xfrm flipH="1">
            <a:off x="11303643" y="0"/>
            <a:ext cx="885181" cy="514227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9390" y="4148965"/>
            <a:ext cx="1316460" cy="2182635"/>
          </a:xfrm>
          <a:prstGeom prst="rect">
            <a:avLst/>
          </a:prstGeom>
        </p:spPr>
      </p:pic>
      <p:pic>
        <p:nvPicPr>
          <p:cNvPr id="43" name="Content Placeholder 2"/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456"/>
          <a:stretch/>
        </p:blipFill>
        <p:spPr bwMode="auto">
          <a:xfrm>
            <a:off x="1221288" y="6007319"/>
            <a:ext cx="1061390" cy="32428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/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4983759"/>
            <a:ext cx="724989" cy="1874241"/>
          </a:xfrm>
          <a:prstGeom prst="rect">
            <a:avLst/>
          </a:prstGeom>
        </p:spPr>
      </p:pic>
      <p:pic>
        <p:nvPicPr>
          <p:cNvPr id="25" name="Content Placeholder 2"/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035"/>
          <a:stretch/>
        </p:blipFill>
        <p:spPr bwMode="auto">
          <a:xfrm>
            <a:off x="10836848" y="4680772"/>
            <a:ext cx="823979" cy="22901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053" b="20053"/>
          <a:stretch/>
        </p:blipFill>
        <p:spPr>
          <a:xfrm>
            <a:off x="2765249" y="398692"/>
            <a:ext cx="6658327" cy="168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79036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th - Mountai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74" y="29980"/>
            <a:ext cx="12165351" cy="6843009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75695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20876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mtClean="0"/>
              <a:t>Click to edit Master text styles</a:t>
            </a:r>
          </a:p>
        </p:txBody>
      </p:sp>
      <p:pic>
        <p:nvPicPr>
          <p:cNvPr id="9" name="Picture 23" descr="Picture 23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621932"/>
      </p:ext>
    </p:extLst>
  </p:cSld>
  <p:clrMapOvr>
    <a:masterClrMapping/>
  </p:clrMapOvr>
  <p:transition spd="med">
    <p:fade/>
  </p:transition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329" y="1599480"/>
            <a:ext cx="5564156" cy="4351338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3636" y="1599480"/>
            <a:ext cx="5576268" cy="4351338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2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328" y="1599480"/>
            <a:ext cx="3749040" cy="4622865"/>
          </a:xfrm>
        </p:spPr>
        <p:txBody>
          <a:bodyPr lIns="9144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5127" y="1599480"/>
            <a:ext cx="3728166" cy="4622864"/>
          </a:xfrm>
        </p:spPr>
        <p:txBody>
          <a:bodyPr lIns="9144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90178" y="1599480"/>
            <a:ext cx="3749040" cy="4622864"/>
          </a:xfrm>
        </p:spPr>
        <p:txBody>
          <a:bodyPr lIns="9144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7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Arial" charset="0"/>
              <a:cs typeface="VAG Rounded Std Ligh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38328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3272035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6205742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9139449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3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7990" y="1599480"/>
            <a:ext cx="5705025" cy="44982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540" y="1599480"/>
            <a:ext cx="5651946" cy="44982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878" y="1599480"/>
            <a:ext cx="3743722" cy="46228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29099" y="1599480"/>
            <a:ext cx="3730752" cy="46228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109614" y="1599480"/>
            <a:ext cx="3736459" cy="46228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2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_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328" y="2480258"/>
            <a:ext cx="3755988" cy="3112046"/>
          </a:xfrm>
        </p:spPr>
        <p:txBody>
          <a:bodyPr lIns="9144" rIns="9144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1062" y="2480258"/>
            <a:ext cx="3735930" cy="3112046"/>
          </a:xfrm>
        </p:spPr>
        <p:txBody>
          <a:bodyPr lIns="9144" rIns="9144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81106" y="2480258"/>
            <a:ext cx="3766148" cy="3112046"/>
          </a:xfrm>
        </p:spPr>
        <p:txBody>
          <a:bodyPr lIns="9144" rIns="9144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38328" y="1600201"/>
            <a:ext cx="3759260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220789" y="1600201"/>
            <a:ext cx="3731833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8104050" y="1600201"/>
            <a:ext cx="3749811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80049" y="5660496"/>
            <a:ext cx="3770416" cy="225703"/>
          </a:xfrm>
        </p:spPr>
        <p:txBody>
          <a:bodyPr wrap="square" lIns="9144" rIns="9144">
            <a:spAutoFit/>
          </a:bodyPr>
          <a:lstStyle>
            <a:lvl1pPr marL="0" indent="0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-30" baseline="0" dirty="0">
                <a:solidFill>
                  <a:srgbClr val="0079A8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338328" y="5660496"/>
            <a:ext cx="3730752" cy="225703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rgbClr val="0079A8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221870" y="5660496"/>
            <a:ext cx="3730752" cy="225703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rgbClr val="0079A8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theme" Target="../theme/theme1.xml"/><Relationship Id="rId39" Type="http://schemas.openxmlformats.org/officeDocument/2006/relationships/image" Target="../media/image1.png"/><Relationship Id="rId4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id" hidden="1"/>
          <p:cNvGrpSpPr/>
          <p:nvPr userDrawn="1"/>
        </p:nvGrpSpPr>
        <p:grpSpPr>
          <a:xfrm>
            <a:off x="-273050" y="-498396"/>
            <a:ext cx="12680953" cy="8013621"/>
            <a:chOff x="-273050" y="-498396"/>
            <a:chExt cx="12680953" cy="8013621"/>
          </a:xfrm>
        </p:grpSpPr>
        <p:cxnSp>
          <p:nvCxnSpPr>
            <p:cNvPr id="60" name="Straight Connector 59"/>
            <p:cNvCxnSpPr/>
            <p:nvPr userDrawn="1"/>
          </p:nvCxnSpPr>
          <p:spPr>
            <a:xfrm>
              <a:off x="367459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0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12188825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 rot="16200000">
              <a:off x="6094416" y="-5806340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 rot="16200000">
              <a:off x="6094416" y="-6307141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 rot="16200000">
              <a:off x="6094416" y="-5475208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 flipH="1">
              <a:off x="-273050" y="1027749"/>
              <a:ext cx="12680953" cy="0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>
            <a:xfrm rot="16200000">
              <a:off x="6094416" y="-4534474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>
            <a:xfrm flipH="1">
              <a:off x="-273050" y="1592101"/>
              <a:ext cx="12680953" cy="0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>
            <a:xfrm>
              <a:off x="11821366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>
            <a:xfrm>
              <a:off x="4094442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 userDrawn="1"/>
          </p:nvCxnSpPr>
          <p:spPr>
            <a:xfrm>
              <a:off x="4230921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>
            <a:xfrm>
              <a:off x="7957904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>
            <a:xfrm>
              <a:off x="8094383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>
            <a:xfrm>
              <a:off x="9889635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>
            <a:xfrm>
              <a:off x="10026114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6026173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6162652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2162711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2299190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8327" y="1599480"/>
            <a:ext cx="11515535" cy="4622864"/>
          </a:xfrm>
          <a:prstGeom prst="rect">
            <a:avLst/>
          </a:prstGeom>
        </p:spPr>
        <p:txBody>
          <a:bodyPr vert="horz" lIns="9144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Source level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 rot="10800000" flipV="1">
            <a:off x="336550" y="0"/>
            <a:ext cx="11868912" cy="89119"/>
          </a:xfrm>
          <a:prstGeom prst="rect">
            <a:avLst/>
          </a:prstGeom>
          <a:solidFill>
            <a:srgbClr val="891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endParaRPr lang="en-US" dirty="0"/>
          </a:p>
        </p:txBody>
      </p:sp>
      <p:pic>
        <p:nvPicPr>
          <p:cNvPr id="5" name="Picture 4" descr="Background.png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50000" cy="6858000"/>
          </a:xfrm>
          <a:prstGeom prst="rect">
            <a:avLst/>
          </a:prstGeom>
        </p:spPr>
      </p:pic>
      <p:pic>
        <p:nvPicPr>
          <p:cNvPr id="6" name="Picture 5" descr="Logo.png"/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995" y="5994228"/>
            <a:ext cx="909064" cy="7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8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791" r:id="rId2"/>
    <p:sldLayoutId id="2147483810" r:id="rId3"/>
    <p:sldLayoutId id="2147483792" r:id="rId4"/>
    <p:sldLayoutId id="2147483823" r:id="rId5"/>
    <p:sldLayoutId id="2147483820" r:id="rId6"/>
    <p:sldLayoutId id="2147483807" r:id="rId7"/>
    <p:sldLayoutId id="2147483806" r:id="rId8"/>
    <p:sldLayoutId id="2147483794" r:id="rId9"/>
    <p:sldLayoutId id="2147483793" r:id="rId10"/>
    <p:sldLayoutId id="2147483822" r:id="rId11"/>
    <p:sldLayoutId id="2147483821" r:id="rId12"/>
    <p:sldLayoutId id="2147483767" r:id="rId13"/>
    <p:sldLayoutId id="2147483769" r:id="rId14"/>
    <p:sldLayoutId id="2147483815" r:id="rId15"/>
    <p:sldLayoutId id="2147483816" r:id="rId16"/>
    <p:sldLayoutId id="2147483805" r:id="rId17"/>
    <p:sldLayoutId id="2147483843" r:id="rId18"/>
    <p:sldLayoutId id="2147483802" r:id="rId19"/>
    <p:sldLayoutId id="2147483803" r:id="rId20"/>
    <p:sldLayoutId id="2147483804" r:id="rId21"/>
    <p:sldLayoutId id="2147483800" r:id="rId22"/>
    <p:sldLayoutId id="2147483827" r:id="rId23"/>
    <p:sldLayoutId id="2147483826" r:id="rId24"/>
    <p:sldLayoutId id="2147483828" r:id="rId25"/>
    <p:sldLayoutId id="2147483831" r:id="rId26"/>
    <p:sldLayoutId id="2147483830" r:id="rId27"/>
    <p:sldLayoutId id="2147483829" r:id="rId28"/>
    <p:sldLayoutId id="2147483778" r:id="rId29"/>
    <p:sldLayoutId id="2147483832" r:id="rId30"/>
    <p:sldLayoutId id="2147483844" r:id="rId31"/>
    <p:sldLayoutId id="2147483845" r:id="rId32"/>
    <p:sldLayoutId id="2147483846" r:id="rId33"/>
    <p:sldLayoutId id="2147483847" r:id="rId34"/>
    <p:sldLayoutId id="2147483848" r:id="rId35"/>
    <p:sldLayoutId id="2147483849" r:id="rId36"/>
    <p:sldLayoutId id="2147483850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marL="0" algn="l" defTabSz="914400" rtl="0" eaLnBrk="1" latinLnBrk="0" hangingPunct="1">
        <a:lnSpc>
          <a:spcPct val="100000"/>
        </a:lnSpc>
        <a:spcBef>
          <a:spcPct val="0"/>
        </a:spcBef>
        <a:buNone/>
        <a:defRPr lang="en-US" sz="3200" b="0" kern="1200" spc="0" baseline="0" dirty="0">
          <a:solidFill>
            <a:srgbClr val="891019"/>
          </a:solidFill>
          <a:latin typeface="Arial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2000" kern="1200" spc="0" baseline="0" dirty="0" smtClean="0">
          <a:solidFill>
            <a:srgbClr val="7C868D"/>
          </a:solidFill>
          <a:latin typeface="Arial" charset="0"/>
          <a:ea typeface="+mn-ea"/>
          <a:cs typeface="+mn-cs"/>
        </a:defRPr>
      </a:lvl1pPr>
      <a:lvl2pPr marL="231775" indent="-2317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75000"/>
          </a:schemeClr>
        </a:buClr>
        <a:buSzPct val="100000"/>
        <a:buFont typeface="Arial" panose="020B0604020202020204" pitchFamily="34" charset="0"/>
        <a:buChar char="•"/>
        <a:defRPr lang="en-US" sz="1800" kern="1200" spc="0" baseline="0" dirty="0" smtClean="0">
          <a:solidFill>
            <a:srgbClr val="7C868D"/>
          </a:solidFill>
          <a:latin typeface="Arial" charset="0"/>
          <a:ea typeface="+mn-ea"/>
          <a:cs typeface="+mn-cs"/>
        </a:defRPr>
      </a:lvl2pPr>
      <a:lvl3pPr marL="520700" indent="-17145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75000"/>
          </a:schemeClr>
        </a:buClr>
        <a:buSzPct val="100000"/>
        <a:buFont typeface="Arial" panose="020B0604020202020204" pitchFamily="34" charset="0"/>
        <a:buChar char="•"/>
        <a:defRPr lang="en-US" sz="1600" kern="1200" spc="0" baseline="0" dirty="0" smtClean="0">
          <a:solidFill>
            <a:srgbClr val="7C868D"/>
          </a:solidFill>
          <a:latin typeface="Arial" charset="0"/>
          <a:ea typeface="+mn-ea"/>
          <a:cs typeface="+mn-cs"/>
        </a:defRPr>
      </a:lvl3pPr>
      <a:lvl4pPr marL="520700" indent="-1588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1600" kern="1200" spc="0" baseline="0" dirty="0" smtClean="0">
          <a:solidFill>
            <a:srgbClr val="0079A8"/>
          </a:solidFill>
          <a:latin typeface="Arial" charset="0"/>
          <a:ea typeface="+mn-ea"/>
          <a:cs typeface="+mn-cs"/>
        </a:defRPr>
      </a:lvl4pPr>
      <a:lvl5pPr marL="520700" indent="-17145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1000" kern="1200" spc="0" baseline="0" dirty="0">
          <a:solidFill>
            <a:srgbClr val="7C868D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4" Type="http://schemas.openxmlformats.org/officeDocument/2006/relationships/image" Target="../media/image41.png"/><Relationship Id="rId5" Type="http://schemas.microsoft.com/office/2007/relationships/hdphoto" Target="../media/hdphoto1.wdp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orianhoehn/df17-platform-events-architecture" TargetMode="External"/><Relationship Id="rId4" Type="http://schemas.openxmlformats.org/officeDocument/2006/relationships/hyperlink" Target="https://trailhead.salesforce.com/modules/platform_events_basics" TargetMode="External"/><Relationship Id="rId5" Type="http://schemas.openxmlformats.org/officeDocument/2006/relationships/hyperlink" Target="https://developer.salesforce.com/docs/atlas.en-us.platform_events.meta/platform_events/platform_events_intro.htm" TargetMode="External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Rethinking </a:t>
            </a:r>
            <a:r>
              <a:rPr lang="en-US" dirty="0" smtClean="0"/>
              <a:t>our </a:t>
            </a:r>
            <a:r>
              <a:rPr lang="en-US" dirty="0"/>
              <a:t>architecture with Platform Events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florianhoehn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Florian Hoehn, Technical Architect, Mavens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40157" y="200770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64684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Events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Publishing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548055"/>
            <a:ext cx="11045825" cy="265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Events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Subscribing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570179"/>
            <a:ext cx="11045825" cy="261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9" y="1763713"/>
            <a:ext cx="11032427" cy="422433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Platform Events help us with our architecture?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Separate all those concerns of yours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7702" y="1807535"/>
            <a:ext cx="6988251" cy="2849525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84948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1" y="1600200"/>
            <a:ext cx="11139098" cy="4622800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Separate all those concerns of yours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Platform Events help us with our architecture?</a:t>
            </a:r>
          </a:p>
        </p:txBody>
      </p:sp>
    </p:spTree>
    <p:extLst>
      <p:ext uri="{BB962C8B-B14F-4D97-AF65-F5344CB8AC3E}">
        <p14:creationId xmlns:p14="http://schemas.microsoft.com/office/powerpoint/2010/main" val="56063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8" y="1892890"/>
            <a:ext cx="11515725" cy="4037420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Separate all those concerns of yours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Platform Events help us with our architecture?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9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3" y="2050180"/>
            <a:ext cx="5705475" cy="3597428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Publishing Create Order Event</a:t>
            </a:r>
          </a:p>
          <a:p>
            <a:endParaRPr lang="en-US" dirty="0"/>
          </a:p>
          <a:p>
            <a:r>
              <a:rPr lang="en-US" dirty="0" smtClean="0"/>
              <a:t>The order management module does not know which other systems react on the Create Order Event.</a:t>
            </a:r>
          </a:p>
          <a:p>
            <a:endParaRPr lang="en-US" dirty="0"/>
          </a:p>
          <a:p>
            <a:r>
              <a:rPr lang="en-US" dirty="0" smtClean="0">
                <a:sym typeface="Wingdings"/>
              </a:rPr>
              <a:t> no dependencies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Platform Events help us with our architecture?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Separate all those concerns of yours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02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Platform Event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5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91" y="1600200"/>
            <a:ext cx="9375819" cy="46228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Platform Events for integrations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70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8" y="1957617"/>
            <a:ext cx="11515725" cy="390796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Platform Events </a:t>
            </a:r>
            <a:r>
              <a:rPr lang="en-US" dirty="0" smtClean="0"/>
              <a:t>on the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0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What if we have </a:t>
            </a:r>
            <a:r>
              <a:rPr lang="en-US" dirty="0" smtClean="0"/>
              <a:t>access </a:t>
            </a:r>
            <a:r>
              <a:rPr lang="en-US" dirty="0" smtClean="0"/>
              <a:t>to Salesforce Standard Events like</a:t>
            </a:r>
            <a:endParaRPr lang="en-US" dirty="0"/>
          </a:p>
          <a:p>
            <a:r>
              <a:rPr lang="en-US" dirty="0" smtClean="0"/>
              <a:t>- Lead </a:t>
            </a:r>
            <a:r>
              <a:rPr lang="en-US" dirty="0" smtClean="0"/>
              <a:t>Conversion</a:t>
            </a:r>
          </a:p>
          <a:p>
            <a:r>
              <a:rPr lang="en-US" dirty="0" smtClean="0"/>
              <a:t>- </a:t>
            </a:r>
            <a:r>
              <a:rPr lang="en-US" dirty="0" smtClean="0"/>
              <a:t>Escalation rules on cases fired</a:t>
            </a:r>
          </a:p>
          <a:p>
            <a:r>
              <a:rPr lang="en-US" dirty="0" smtClean="0"/>
              <a:t>- Change Data Capture (Pilot)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if we have </a:t>
            </a:r>
            <a:r>
              <a:rPr lang="en-US" dirty="0" smtClean="0"/>
              <a:t>a Event Sourced Platform?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The future might be bright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smtClean="0"/>
              <a:t>native Platform Events</a:t>
            </a:r>
            <a:endParaRPr lang="en-US" dirty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1386" y="2872432"/>
            <a:ext cx="6918079" cy="23477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038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4310292" y="4032037"/>
            <a:ext cx="3571601" cy="1394085"/>
          </a:xfrm>
        </p:spPr>
        <p:txBody>
          <a:bodyPr/>
          <a:lstStyle/>
          <a:p>
            <a:pPr algn="ctr"/>
            <a:r>
              <a:rPr lang="en-US" dirty="0" err="1" smtClean="0"/>
              <a:t>florianhoehn</a:t>
            </a:r>
            <a:endParaRPr lang="en-US" dirty="0"/>
          </a:p>
          <a:p>
            <a:pPr algn="ctr"/>
            <a:r>
              <a:rPr lang="en-US" dirty="0" smtClean="0"/>
              <a:t>Technical Architect, Mavens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Florian Hoehn</a:t>
            </a:r>
            <a:endParaRPr lang="en-US" dirty="0"/>
          </a:p>
        </p:txBody>
      </p:sp>
      <p:pic>
        <p:nvPicPr>
          <p:cNvPr id="5" name="Picture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9" r="11639"/>
          <a:stretch>
            <a:fillRect/>
          </a:stretch>
        </p:blipFill>
        <p:spPr>
          <a:xfrm>
            <a:off x="5161850" y="1779362"/>
            <a:ext cx="1868487" cy="1863725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99" y="4032037"/>
            <a:ext cx="342902" cy="3429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49" y="3980531"/>
            <a:ext cx="445913" cy="4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1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endParaRPr lang="en-US" sz="3200" dirty="0" smtClean="0"/>
          </a:p>
          <a:p>
            <a:pPr algn="ctr"/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Event Sourcing is an architectural pattern in which the state of the application is being determined by a sequence of events</a:t>
            </a:r>
            <a:endParaRPr lang="en-US" sz="3200" dirty="0" smtClean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Sourcing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87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11" y="787079"/>
            <a:ext cx="6915010" cy="5308600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Sourcing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70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Our new system architecture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2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8" y="2474996"/>
            <a:ext cx="11515725" cy="2873207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r>
              <a:rPr lang="en-GB" dirty="0" smtClean="0"/>
              <a:t> but we are ready for it!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 still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10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Great! Now let’s throw away all our architecture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9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8" y="1706904"/>
            <a:ext cx="11515725" cy="440939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Reality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6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8" y="2474996"/>
            <a:ext cx="11515725" cy="287320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8" y="2456503"/>
            <a:ext cx="11515725" cy="291019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possible first step</a:t>
            </a:r>
            <a:endParaRPr lang="en-US" dirty="0"/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654" y="2588598"/>
            <a:ext cx="2537194" cy="970461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939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Plays well with DX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214220"/>
            <a:ext cx="5303838" cy="1323323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206" y="3418681"/>
            <a:ext cx="914400" cy="914400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6511288" y="3572853"/>
            <a:ext cx="1360968" cy="606055"/>
          </a:xfrm>
          <a:prstGeom prst="rightArrow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C00000"/>
              </a:solidFill>
              <a:latin typeface="Salesforce Sans"/>
              <a:cs typeface="Salesforce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22066" y="4333081"/>
            <a:ext cx="1686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Salesforce Sans"/>
                <a:cs typeface="Salesforce Sans"/>
              </a:rPr>
              <a:t>Salesforce DX</a:t>
            </a:r>
          </a:p>
        </p:txBody>
      </p:sp>
    </p:spTree>
    <p:extLst>
      <p:ext uri="{BB962C8B-B14F-4D97-AF65-F5344CB8AC3E}">
        <p14:creationId xmlns:p14="http://schemas.microsoft.com/office/powerpoint/2010/main" val="177106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09" y="1600200"/>
            <a:ext cx="8360382" cy="46228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by little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60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From CRM to Enterprise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           </a:t>
            </a:r>
            <a:r>
              <a:rPr lang="en-US" dirty="0" err="1" smtClean="0"/>
              <a:t>florianhoehn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Slides </a:t>
            </a:r>
            <a:r>
              <a:rPr lang="en-US" dirty="0"/>
              <a:t>and all information available on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r>
              <a:rPr lang="en-US" dirty="0">
                <a:hlinkClick r:id="rId3"/>
              </a:rPr>
              <a:t>https://github.com/florianhoehn/df17-platform-events-architecture</a:t>
            </a:r>
            <a:endParaRPr lang="en-US" dirty="0"/>
          </a:p>
          <a:p>
            <a:endParaRPr lang="en-US" dirty="0" smtClean="0"/>
          </a:p>
          <a:p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trailhead.salesforce.com/modules/platform_events_basics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developer.salesforce.com/docs/atlas.en-us.platform_events.meta/platform_events/platform_events_intro.htm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1" y="1764288"/>
            <a:ext cx="342900" cy="342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73" y="1764287"/>
            <a:ext cx="342902" cy="34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4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 change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smtClean="0"/>
              <a:t>CRM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06" y="1763713"/>
            <a:ext cx="10551413" cy="422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3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1" y="1600200"/>
            <a:ext cx="11139098" cy="4622800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CRM &amp; Order Management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61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893" y="1600200"/>
            <a:ext cx="8148215" cy="4622800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Systems Architecture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0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8" y="1706904"/>
            <a:ext cx="11515725" cy="4409392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Adding complexity with every feature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90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This is not scalable!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Events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How can platform events help us?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878" y="1763713"/>
            <a:ext cx="8735069" cy="422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0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sforce 2015 - 16x9 in Salesforce Sans Font">
  <a:themeElements>
    <a:clrScheme name="Salesforce Color Pallet - June 2015 2">
      <a:dk1>
        <a:srgbClr val="1C1C1C"/>
      </a:dk1>
      <a:lt1>
        <a:srgbClr val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accent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300"/>
          </a:spcBef>
          <a:spcAft>
            <a:spcPts val="600"/>
          </a:spcAft>
          <a:defRPr sz="2000" dirty="0" smtClean="0">
            <a:solidFill>
              <a:schemeClr val="accent2"/>
            </a:solidFill>
            <a:latin typeface="Salesforce Sans"/>
            <a:cs typeface="Salesforce San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eaker Session Template 2018" id="{4CA0E338-457B-3949-A6B9-19B8B360D2B9}" vid="{3D8384EC-EF9F-004E-94FE-ECCE6EF595CA}"/>
    </a:ext>
  </a:extLst>
</a:theme>
</file>

<file path=ppt/theme/theme2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_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Londons Calling Speaker Session Template 2018</Template>
  <TotalTime>426</TotalTime>
  <Words>305</Words>
  <Application>Microsoft Macintosh PowerPoint</Application>
  <PresentationFormat>Custom</PresentationFormat>
  <Paragraphs>78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Gill Sans</vt:lpstr>
      <vt:lpstr>Salesforce Sans</vt:lpstr>
      <vt:lpstr>Salesforce Sans Light</vt:lpstr>
      <vt:lpstr>VAG Rounded Std Light</vt:lpstr>
      <vt:lpstr>Wingdings</vt:lpstr>
      <vt:lpstr>Arial</vt:lpstr>
      <vt:lpstr>Salesforce 2015 - 16x9 in Salesforce Sans Font</vt:lpstr>
      <vt:lpstr>Rethinking our architecture with Platform Events</vt:lpstr>
      <vt:lpstr>Florian Hoehn</vt:lpstr>
      <vt:lpstr>From CRM to Enterprise…</vt:lpstr>
      <vt:lpstr>Processes change</vt:lpstr>
      <vt:lpstr>Processes change</vt:lpstr>
      <vt:lpstr>Processes change</vt:lpstr>
      <vt:lpstr>Processes change</vt:lpstr>
      <vt:lpstr>This is not scalable!</vt:lpstr>
      <vt:lpstr>Platform Events</vt:lpstr>
      <vt:lpstr>Platform Events</vt:lpstr>
      <vt:lpstr>Platform Events</vt:lpstr>
      <vt:lpstr>How do Platform Events help us with our architecture?</vt:lpstr>
      <vt:lpstr>How do Platform Events help us with our architecture?</vt:lpstr>
      <vt:lpstr>How do Platform Events help us with our architecture?</vt:lpstr>
      <vt:lpstr>How do Platform Events help us with our architecture?</vt:lpstr>
      <vt:lpstr>Platform Event Use Cases</vt:lpstr>
      <vt:lpstr>Using Platform Events for integrations</vt:lpstr>
      <vt:lpstr>Using Platform Events on the platform</vt:lpstr>
      <vt:lpstr>Using native Platform Events</vt:lpstr>
      <vt:lpstr>Event Sourcing</vt:lpstr>
      <vt:lpstr>Event Sourcing</vt:lpstr>
      <vt:lpstr>Our new system architecture</vt:lpstr>
      <vt:lpstr>Processes still change</vt:lpstr>
      <vt:lpstr>Great! Now let’s throw away all our architecture…</vt:lpstr>
      <vt:lpstr>Our Reality</vt:lpstr>
      <vt:lpstr>Our Goal</vt:lpstr>
      <vt:lpstr>A possible first step</vt:lpstr>
      <vt:lpstr>Plays well with DX</vt:lpstr>
      <vt:lpstr>Little by little</vt:lpstr>
      <vt:lpstr>Thank you!</vt:lpstr>
      <vt:lpstr>Resources</vt:lpstr>
    </vt:vector>
  </TitlesOfParts>
  <Company/>
  <LinksUpToDate>false</LinksUpToDate>
  <SharedDoc>false</SharedDoc>
  <HyperlinkBase/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Rethinking your architecture with Platform Events</dc:title>
  <dc:creator>Microsoft Office User</dc:creator>
  <cp:lastModifiedBy>Microsoft Office User</cp:lastModifiedBy>
  <cp:revision>7</cp:revision>
  <cp:lastPrinted>2014-09-29T18:29:00Z</cp:lastPrinted>
  <dcterms:created xsi:type="dcterms:W3CDTF">2018-02-12T11:59:44Z</dcterms:created>
  <dcterms:modified xsi:type="dcterms:W3CDTF">2018-02-15T22:15:34Z</dcterms:modified>
</cp:coreProperties>
</file>